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4"/>
    <p:sldMasterId id="2147483713" r:id="rId5"/>
  </p:sldMasterIdLst>
  <p:notesMasterIdLst>
    <p:notesMasterId r:id="rId14"/>
  </p:notesMasterIdLst>
  <p:sldIdLst>
    <p:sldId id="261" r:id="rId6"/>
    <p:sldId id="300" r:id="rId7"/>
    <p:sldId id="280" r:id="rId8"/>
    <p:sldId id="298" r:id="rId9"/>
    <p:sldId id="302" r:id="rId10"/>
    <p:sldId id="291" r:id="rId11"/>
    <p:sldId id="301" r:id="rId12"/>
    <p:sldId id="297" r:id="rId13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52C617-0A53-7389-029B-B26612617590}" name="Miguel Campo Dall Orto Emery de Carvalho" initials="MC" userId="S::miguel.carvalho@economia.gov.br::7950a7a0-1038-4ec5-976c-0704b11431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6CB"/>
    <a:srgbClr val="BEB29A"/>
    <a:srgbClr val="AD9E81"/>
    <a:srgbClr val="8C6E79"/>
    <a:srgbClr val="425D75"/>
    <a:srgbClr val="5A7E7E"/>
    <a:srgbClr val="BF7F5A"/>
    <a:srgbClr val="D0DEDE"/>
    <a:srgbClr val="E4DCDF"/>
    <a:srgbClr val="E4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9492E-449E-461F-9AF7-098C47F45620}" v="272" dt="2023-09-11T17:24:50.492"/>
    <p1510:client id="{508CBB07-CF2D-4C28-B492-E04A6133B72D}" v="8" dt="2023-09-11T19:21:43.513"/>
    <p1510:client id="{63BAB5E2-D577-4523-B47D-7EC8678B3D72}" v="424" dt="2023-10-24T15:58:09.256"/>
    <p1510:client id="{6575BE69-220D-452F-9912-DC11B23E620A}" v="328" dt="2023-09-25T14:08:20.210"/>
    <p1510:client id="{69674C34-A599-4629-96D5-FCF0D6B6D3C9}" v="12" dt="2023-10-27T19:46:52.799"/>
    <p1510:client id="{7830C39E-0967-4B3A-A6E7-DF0270A68E1D}" v="14" dt="2023-09-25T20:05:28.874"/>
    <p1510:client id="{8CBCF911-067C-48FC-AA48-D1F420D8F75A}" v="237" dt="2023-10-23T20:04:41.760"/>
    <p1510:client id="{A8B0AB41-3822-4FE7-B8D5-D3CC26E21A53}" v="1991" dt="2023-10-24T15:03:50.012"/>
    <p1510:client id="{B95DBC5F-D9C4-4699-A413-222209C7430B}" v="1989" dt="2023-10-24T17:32:50.014"/>
    <p1510:client id="{C84F5C97-9EC0-4678-A4BE-7D4C7EBB7178}" v="491" dt="2023-09-11T19:27:49.549"/>
    <p1510:client id="{E97602C0-B761-48A9-AD65-109DC8273A46}" v="3" dt="2023-09-26T15:53:45.330"/>
    <p1510:client id="{E9BBABB8-052E-4ED3-BF98-E6722AC0F669}" v="2056" dt="2023-10-23T15:37:37.351"/>
    <p1510:client id="{EFE90AFB-DD21-4C27-BCBD-3154C7D5BE6F}" v="739" dt="2023-09-11T19:35:15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go Munk" userId="S::tiago.munk@mdic.gov.br::e6a45ac8-8a97-4e9c-9e87-93bfa0833769" providerId="AD" clId="Web-{7830C39E-0967-4B3A-A6E7-DF0270A68E1D}"/>
    <pc:docChg chg="modSld">
      <pc:chgData name="Tiago Munk" userId="S::tiago.munk@mdic.gov.br::e6a45ac8-8a97-4e9c-9e87-93bfa0833769" providerId="AD" clId="Web-{7830C39E-0967-4B3A-A6E7-DF0270A68E1D}" dt="2023-09-25T20:05:28.874" v="8" actId="14100"/>
      <pc:docMkLst>
        <pc:docMk/>
      </pc:docMkLst>
      <pc:sldChg chg="modSp">
        <pc:chgData name="Tiago Munk" userId="S::tiago.munk@mdic.gov.br::e6a45ac8-8a97-4e9c-9e87-93bfa0833769" providerId="AD" clId="Web-{7830C39E-0967-4B3A-A6E7-DF0270A68E1D}" dt="2023-09-25T20:04:28.951" v="5" actId="20577"/>
        <pc:sldMkLst>
          <pc:docMk/>
          <pc:sldMk cId="1933179148" sldId="261"/>
        </pc:sldMkLst>
        <pc:spChg chg="mod">
          <ac:chgData name="Tiago Munk" userId="S::tiago.munk@mdic.gov.br::e6a45ac8-8a97-4e9c-9e87-93bfa0833769" providerId="AD" clId="Web-{7830C39E-0967-4B3A-A6E7-DF0270A68E1D}" dt="2023-09-25T20:04:28.951" v="5" actId="20577"/>
          <ac:spMkLst>
            <pc:docMk/>
            <pc:sldMk cId="1933179148" sldId="261"/>
            <ac:spMk id="3" creationId="{C59A29B8-69D4-6EFE-CA03-F96E7F0B2F09}"/>
          </ac:spMkLst>
        </pc:spChg>
      </pc:sldChg>
      <pc:sldChg chg="modSp">
        <pc:chgData name="Tiago Munk" userId="S::tiago.munk@mdic.gov.br::e6a45ac8-8a97-4e9c-9e87-93bfa0833769" providerId="AD" clId="Web-{7830C39E-0967-4B3A-A6E7-DF0270A68E1D}" dt="2023-09-25T20:05:28.874" v="8" actId="14100"/>
        <pc:sldMkLst>
          <pc:docMk/>
          <pc:sldMk cId="1764124055" sldId="280"/>
        </pc:sldMkLst>
        <pc:spChg chg="mod">
          <ac:chgData name="Tiago Munk" userId="S::tiago.munk@mdic.gov.br::e6a45ac8-8a97-4e9c-9e87-93bfa0833769" providerId="AD" clId="Web-{7830C39E-0967-4B3A-A6E7-DF0270A68E1D}" dt="2023-09-25T20:05:28.874" v="8" actId="14100"/>
          <ac:spMkLst>
            <pc:docMk/>
            <pc:sldMk cId="1764124055" sldId="280"/>
            <ac:spMk id="3" creationId="{741109BF-DAF7-D084-7432-EBF10448C81B}"/>
          </ac:spMkLst>
        </pc:spChg>
      </pc:sldChg>
      <pc:sldChg chg="modSp">
        <pc:chgData name="Tiago Munk" userId="S::tiago.munk@mdic.gov.br::e6a45ac8-8a97-4e9c-9e87-93bfa0833769" providerId="AD" clId="Web-{7830C39E-0967-4B3A-A6E7-DF0270A68E1D}" dt="2023-09-25T20:04:46.248" v="6" actId="14100"/>
        <pc:sldMkLst>
          <pc:docMk/>
          <pc:sldMk cId="3404615776" sldId="300"/>
        </pc:sldMkLst>
        <pc:picChg chg="mod">
          <ac:chgData name="Tiago Munk" userId="S::tiago.munk@mdic.gov.br::e6a45ac8-8a97-4e9c-9e87-93bfa0833769" providerId="AD" clId="Web-{7830C39E-0967-4B3A-A6E7-DF0270A68E1D}" dt="2023-09-25T20:04:46.248" v="6" actId="14100"/>
          <ac:picMkLst>
            <pc:docMk/>
            <pc:sldMk cId="3404615776" sldId="300"/>
            <ac:picMk id="5" creationId="{7B7AB229-3258-3DB5-DA48-63995C26A40D}"/>
          </ac:picMkLst>
        </pc:picChg>
      </pc:sldChg>
    </pc:docChg>
  </pc:docChgLst>
  <pc:docChgLst>
    <pc:chgData name="Marcos Carvalho de Sant'Ana" userId="1ed31568-03a2-4cf2-91b1-2890fd9f4e55" providerId="ADAL" clId="{508CBB07-CF2D-4C28-B492-E04A6133B72D}"/>
    <pc:docChg chg="undo custSel addSld delSld modSld sldOrd">
      <pc:chgData name="Marcos Carvalho de Sant'Ana" userId="1ed31568-03a2-4cf2-91b1-2890fd9f4e55" providerId="ADAL" clId="{508CBB07-CF2D-4C28-B492-E04A6133B72D}" dt="2023-09-11T19:21:43.513" v="137" actId="47"/>
      <pc:docMkLst>
        <pc:docMk/>
      </pc:docMkLst>
      <pc:sldChg chg="addSp modSp new del mod ord">
        <pc:chgData name="Marcos Carvalho de Sant'Ana" userId="1ed31568-03a2-4cf2-91b1-2890fd9f4e55" providerId="ADAL" clId="{508CBB07-CF2D-4C28-B492-E04A6133B72D}" dt="2023-09-11T19:21:42.147" v="136" actId="47"/>
        <pc:sldMkLst>
          <pc:docMk/>
          <pc:sldMk cId="2142179458" sldId="298"/>
        </pc:sldMkLst>
        <pc:picChg chg="add mod">
          <ac:chgData name="Marcos Carvalho de Sant'Ana" userId="1ed31568-03a2-4cf2-91b1-2890fd9f4e55" providerId="ADAL" clId="{508CBB07-CF2D-4C28-B492-E04A6133B72D}" dt="2023-09-11T19:10:51.969" v="131" actId="14100"/>
          <ac:picMkLst>
            <pc:docMk/>
            <pc:sldMk cId="2142179458" sldId="298"/>
            <ac:picMk id="3" creationId="{FCCFE471-9585-417A-AA53-6652BD064957}"/>
          </ac:picMkLst>
        </pc:picChg>
      </pc:sldChg>
      <pc:sldChg chg="addSp modSp new del mod">
        <pc:chgData name="Marcos Carvalho de Sant'Ana" userId="1ed31568-03a2-4cf2-91b1-2890fd9f4e55" providerId="ADAL" clId="{508CBB07-CF2D-4C28-B492-E04A6133B72D}" dt="2023-09-11T19:21:43.513" v="137" actId="47"/>
        <pc:sldMkLst>
          <pc:docMk/>
          <pc:sldMk cId="4121744477" sldId="299"/>
        </pc:sldMkLst>
        <pc:picChg chg="add mod">
          <ac:chgData name="Marcos Carvalho de Sant'Ana" userId="1ed31568-03a2-4cf2-91b1-2890fd9f4e55" providerId="ADAL" clId="{508CBB07-CF2D-4C28-B492-E04A6133B72D}" dt="2023-09-11T19:11:13.557" v="135" actId="962"/>
          <ac:picMkLst>
            <pc:docMk/>
            <pc:sldMk cId="4121744477" sldId="299"/>
            <ac:picMk id="3" creationId="{EF8C3D12-605E-4318-BF1D-7CFDE110F268}"/>
          </ac:picMkLst>
        </pc:picChg>
      </pc:sldChg>
    </pc:docChg>
  </pc:docChgLst>
  <pc:docChgLst>
    <pc:chgData name="Tiago Munk" userId="S::tiago.munk@mdic.gov.br::e6a45ac8-8a97-4e9c-9e87-93bfa0833769" providerId="AD" clId="Web-{E9BBABB8-052E-4ED3-BF98-E6722AC0F669}"/>
    <pc:docChg chg="addSld delSld modSld sldOrd">
      <pc:chgData name="Tiago Munk" userId="S::tiago.munk@mdic.gov.br::e6a45ac8-8a97-4e9c-9e87-93bfa0833769" providerId="AD" clId="Web-{E9BBABB8-052E-4ED3-BF98-E6722AC0F669}" dt="2023-10-23T15:37:32.398" v="1056" actId="20577"/>
      <pc:docMkLst>
        <pc:docMk/>
      </pc:docMkLst>
      <pc:sldChg chg="modSp">
        <pc:chgData name="Tiago Munk" userId="S::tiago.munk@mdic.gov.br::e6a45ac8-8a97-4e9c-9e87-93bfa0833769" providerId="AD" clId="Web-{E9BBABB8-052E-4ED3-BF98-E6722AC0F669}" dt="2023-10-23T14:55:28.632" v="23" actId="20577"/>
        <pc:sldMkLst>
          <pc:docMk/>
          <pc:sldMk cId="1933179148" sldId="261"/>
        </pc:sldMkLst>
        <pc:spChg chg="mod">
          <ac:chgData name="Tiago Munk" userId="S::tiago.munk@mdic.gov.br::e6a45ac8-8a97-4e9c-9e87-93bfa0833769" providerId="AD" clId="Web-{E9BBABB8-052E-4ED3-BF98-E6722AC0F669}" dt="2023-10-23T14:55:28.632" v="23" actId="20577"/>
          <ac:spMkLst>
            <pc:docMk/>
            <pc:sldMk cId="1933179148" sldId="261"/>
            <ac:spMk id="3" creationId="{C59A29B8-69D4-6EFE-CA03-F96E7F0B2F09}"/>
          </ac:spMkLst>
        </pc:spChg>
      </pc:sldChg>
      <pc:sldChg chg="addSp delSp modSp del">
        <pc:chgData name="Tiago Munk" userId="S::tiago.munk@mdic.gov.br::e6a45ac8-8a97-4e9c-9e87-93bfa0833769" providerId="AD" clId="Web-{E9BBABB8-052E-4ED3-BF98-E6722AC0F669}" dt="2023-10-23T15:10:15.185" v="163"/>
        <pc:sldMkLst>
          <pc:docMk/>
          <pc:sldMk cId="1163963298" sldId="283"/>
        </pc:sldMkLst>
        <pc:spChg chg="del mod">
          <ac:chgData name="Tiago Munk" userId="S::tiago.munk@mdic.gov.br::e6a45ac8-8a97-4e9c-9e87-93bfa0833769" providerId="AD" clId="Web-{E9BBABB8-052E-4ED3-BF98-E6722AC0F669}" dt="2023-10-23T15:09:38.653" v="142"/>
          <ac:spMkLst>
            <pc:docMk/>
            <pc:sldMk cId="1163963298" sldId="283"/>
            <ac:spMk id="2" creationId="{DEB14ED7-8FF0-4F5C-9C8A-13E77CBEBAB9}"/>
          </ac:spMkLst>
        </pc:spChg>
        <pc:spChg chg="del">
          <ac:chgData name="Tiago Munk" userId="S::tiago.munk@mdic.gov.br::e6a45ac8-8a97-4e9c-9e87-93bfa0833769" providerId="AD" clId="Web-{E9BBABB8-052E-4ED3-BF98-E6722AC0F669}" dt="2023-10-23T14:59:09.669" v="64"/>
          <ac:spMkLst>
            <pc:docMk/>
            <pc:sldMk cId="1163963298" sldId="283"/>
            <ac:spMk id="5" creationId="{5C4119C8-B7D1-020A-8C84-76BCD63E0B1F}"/>
          </ac:spMkLst>
        </pc:spChg>
        <pc:spChg chg="add mod">
          <ac:chgData name="Tiago Munk" userId="S::tiago.munk@mdic.gov.br::e6a45ac8-8a97-4e9c-9e87-93bfa0833769" providerId="AD" clId="Web-{E9BBABB8-052E-4ED3-BF98-E6722AC0F669}" dt="2023-10-23T15:10:11.467" v="162" actId="20577"/>
          <ac:spMkLst>
            <pc:docMk/>
            <pc:sldMk cId="1163963298" sldId="283"/>
            <ac:spMk id="6" creationId="{549B4D6E-4E67-9926-7925-0587FC9C5157}"/>
          </ac:spMkLst>
        </pc:spChg>
        <pc:picChg chg="del">
          <ac:chgData name="Tiago Munk" userId="S::tiago.munk@mdic.gov.br::e6a45ac8-8a97-4e9c-9e87-93bfa0833769" providerId="AD" clId="Web-{E9BBABB8-052E-4ED3-BF98-E6722AC0F669}" dt="2023-10-23T14:59:08.169" v="63"/>
          <ac:picMkLst>
            <pc:docMk/>
            <pc:sldMk cId="1163963298" sldId="283"/>
            <ac:picMk id="3" creationId="{2827237F-0048-910F-EB2E-D26AC23FDB89}"/>
          </ac:picMkLst>
        </pc:picChg>
        <pc:picChg chg="add del">
          <ac:chgData name="Tiago Munk" userId="S::tiago.munk@mdic.gov.br::e6a45ac8-8a97-4e9c-9e87-93bfa0833769" providerId="AD" clId="Web-{E9BBABB8-052E-4ED3-BF98-E6722AC0F669}" dt="2023-10-23T15:09:42.544" v="144"/>
          <ac:picMkLst>
            <pc:docMk/>
            <pc:sldMk cId="1163963298" sldId="283"/>
            <ac:picMk id="8" creationId="{F0064C53-67AC-0511-5D08-6578A58F15FB}"/>
          </ac:picMkLst>
        </pc:picChg>
        <pc:picChg chg="add del">
          <ac:chgData name="Tiago Munk" userId="S::tiago.munk@mdic.gov.br::e6a45ac8-8a97-4e9c-9e87-93bfa0833769" providerId="AD" clId="Web-{E9BBABB8-052E-4ED3-BF98-E6722AC0F669}" dt="2023-10-23T15:09:51.716" v="146"/>
          <ac:picMkLst>
            <pc:docMk/>
            <pc:sldMk cId="1163963298" sldId="283"/>
            <ac:picMk id="10" creationId="{92CE9F92-61A6-8661-53ED-F3A8E01CA6C6}"/>
          </ac:picMkLst>
        </pc:picChg>
      </pc:sldChg>
      <pc:sldChg chg="del">
        <pc:chgData name="Tiago Munk" userId="S::tiago.munk@mdic.gov.br::e6a45ac8-8a97-4e9c-9e87-93bfa0833769" providerId="AD" clId="Web-{E9BBABB8-052E-4ED3-BF98-E6722AC0F669}" dt="2023-10-23T14:58:43.325" v="56"/>
        <pc:sldMkLst>
          <pc:docMk/>
          <pc:sldMk cId="1724326556" sldId="285"/>
        </pc:sldMkLst>
      </pc:sldChg>
      <pc:sldChg chg="modSp">
        <pc:chgData name="Tiago Munk" userId="S::tiago.munk@mdic.gov.br::e6a45ac8-8a97-4e9c-9e87-93bfa0833769" providerId="AD" clId="Web-{E9BBABB8-052E-4ED3-BF98-E6722AC0F669}" dt="2023-10-23T14:58:38.871" v="55" actId="1076"/>
        <pc:sldMkLst>
          <pc:docMk/>
          <pc:sldMk cId="919596131" sldId="291"/>
        </pc:sldMkLst>
        <pc:spChg chg="mod">
          <ac:chgData name="Tiago Munk" userId="S::tiago.munk@mdic.gov.br::e6a45ac8-8a97-4e9c-9e87-93bfa0833769" providerId="AD" clId="Web-{E9BBABB8-052E-4ED3-BF98-E6722AC0F669}" dt="2023-10-23T14:56:26.681" v="32" actId="1076"/>
          <ac:spMkLst>
            <pc:docMk/>
            <pc:sldMk cId="919596131" sldId="291"/>
            <ac:spMk id="17" creationId="{7B575CB9-6994-E643-8B78-0D1314061D96}"/>
          </ac:spMkLst>
        </pc:spChg>
        <pc:spChg chg="mod">
          <ac:chgData name="Tiago Munk" userId="S::tiago.munk@mdic.gov.br::e6a45ac8-8a97-4e9c-9e87-93bfa0833769" providerId="AD" clId="Web-{E9BBABB8-052E-4ED3-BF98-E6722AC0F669}" dt="2023-10-23T14:58:09.292" v="48" actId="1076"/>
          <ac:spMkLst>
            <pc:docMk/>
            <pc:sldMk cId="919596131" sldId="291"/>
            <ac:spMk id="18" creationId="{84109456-43C7-D64E-803E-3B0AE6A9D47C}"/>
          </ac:spMkLst>
        </pc:spChg>
        <pc:spChg chg="mod">
          <ac:chgData name="Tiago Munk" userId="S::tiago.munk@mdic.gov.br::e6a45ac8-8a97-4e9c-9e87-93bfa0833769" providerId="AD" clId="Web-{E9BBABB8-052E-4ED3-BF98-E6722AC0F669}" dt="2023-10-23T14:58:04.589" v="47" actId="1076"/>
          <ac:spMkLst>
            <pc:docMk/>
            <pc:sldMk cId="919596131" sldId="291"/>
            <ac:spMk id="19" creationId="{653D2C83-F561-4649-B9E5-2128D53E0659}"/>
          </ac:spMkLst>
        </pc:spChg>
        <pc:spChg chg="mod">
          <ac:chgData name="Tiago Munk" userId="S::tiago.munk@mdic.gov.br::e6a45ac8-8a97-4e9c-9e87-93bfa0833769" providerId="AD" clId="Web-{E9BBABB8-052E-4ED3-BF98-E6722AC0F669}" dt="2023-10-23T14:58:14.714" v="49" actId="1076"/>
          <ac:spMkLst>
            <pc:docMk/>
            <pc:sldMk cId="919596131" sldId="291"/>
            <ac:spMk id="20" creationId="{D5E0174D-2EF6-8240-89C3-CE5E61260EAC}"/>
          </ac:spMkLst>
        </pc:spChg>
        <pc:spChg chg="mod">
          <ac:chgData name="Tiago Munk" userId="S::tiago.munk@mdic.gov.br::e6a45ac8-8a97-4e9c-9e87-93bfa0833769" providerId="AD" clId="Web-{E9BBABB8-052E-4ED3-BF98-E6722AC0F669}" dt="2023-10-23T14:58:23.762" v="51" actId="1076"/>
          <ac:spMkLst>
            <pc:docMk/>
            <pc:sldMk cId="919596131" sldId="291"/>
            <ac:spMk id="21" creationId="{1632578D-BF88-9A4D-9E01-763BC064C35E}"/>
          </ac:spMkLst>
        </pc:spChg>
        <pc:spChg chg="mod">
          <ac:chgData name="Tiago Munk" userId="S::tiago.munk@mdic.gov.br::e6a45ac8-8a97-4e9c-9e87-93bfa0833769" providerId="AD" clId="Web-{E9BBABB8-052E-4ED3-BF98-E6722AC0F669}" dt="2023-10-23T14:58:30.043" v="53" actId="1076"/>
          <ac:spMkLst>
            <pc:docMk/>
            <pc:sldMk cId="919596131" sldId="291"/>
            <ac:spMk id="24" creationId="{B8FBE54A-8BCF-5F44-91AA-C2329F8EA478}"/>
          </ac:spMkLst>
        </pc:spChg>
        <pc:spChg chg="mod">
          <ac:chgData name="Tiago Munk" userId="S::tiago.munk@mdic.gov.br::e6a45ac8-8a97-4e9c-9e87-93bfa0833769" providerId="AD" clId="Web-{E9BBABB8-052E-4ED3-BF98-E6722AC0F669}" dt="2023-10-23T14:58:38.871" v="55" actId="1076"/>
          <ac:spMkLst>
            <pc:docMk/>
            <pc:sldMk cId="919596131" sldId="291"/>
            <ac:spMk id="25" creationId="{AA814139-0613-0C48-B1FB-A0A1F82FD6C6}"/>
          </ac:spMkLst>
        </pc:spChg>
        <pc:spChg chg="mod">
          <ac:chgData name="Tiago Munk" userId="S::tiago.munk@mdic.gov.br::e6a45ac8-8a97-4e9c-9e87-93bfa0833769" providerId="AD" clId="Web-{E9BBABB8-052E-4ED3-BF98-E6722AC0F669}" dt="2023-10-23T14:56:48.509" v="36" actId="1076"/>
          <ac:spMkLst>
            <pc:docMk/>
            <pc:sldMk cId="919596131" sldId="291"/>
            <ac:spMk id="27" creationId="{CFB73B9E-64BF-894B-8397-574C03054BD3}"/>
          </ac:spMkLst>
        </pc:spChg>
        <pc:grpChg chg="mod">
          <ac:chgData name="Tiago Munk" userId="S::tiago.munk@mdic.gov.br::e6a45ac8-8a97-4e9c-9e87-93bfa0833769" providerId="AD" clId="Web-{E9BBABB8-052E-4ED3-BF98-E6722AC0F669}" dt="2023-10-23T14:57:37.135" v="43" actId="1076"/>
          <ac:grpSpMkLst>
            <pc:docMk/>
            <pc:sldMk cId="919596131" sldId="291"/>
            <ac:grpSpMk id="11" creationId="{F4E472EE-EF7E-7D4F-8CE2-9D76262DC417}"/>
          </ac:grpSpMkLst>
        </pc:grpChg>
        <pc:picChg chg="mod">
          <ac:chgData name="Tiago Munk" userId="S::tiago.munk@mdic.gov.br::e6a45ac8-8a97-4e9c-9e87-93bfa0833769" providerId="AD" clId="Web-{E9BBABB8-052E-4ED3-BF98-E6722AC0F669}" dt="2023-10-23T14:58:33.246" v="54" actId="1076"/>
          <ac:picMkLst>
            <pc:docMk/>
            <pc:sldMk cId="919596131" sldId="291"/>
            <ac:picMk id="26" creationId="{77F6F784-9085-2445-860F-FAC071BD547B}"/>
          </ac:picMkLst>
        </pc:picChg>
        <pc:picChg chg="mod">
          <ac:chgData name="Tiago Munk" userId="S::tiago.munk@mdic.gov.br::e6a45ac8-8a97-4e9c-9e87-93bfa0833769" providerId="AD" clId="Web-{E9BBABB8-052E-4ED3-BF98-E6722AC0F669}" dt="2023-10-23T14:57:41.776" v="44" actId="1076"/>
          <ac:picMkLst>
            <pc:docMk/>
            <pc:sldMk cId="919596131" sldId="291"/>
            <ac:picMk id="28" creationId="{DB303E7A-C7D8-B74F-B6D6-68E4E5E91F48}"/>
          </ac:picMkLst>
        </pc:picChg>
        <pc:picChg chg="mod">
          <ac:chgData name="Tiago Munk" userId="S::tiago.munk@mdic.gov.br::e6a45ac8-8a97-4e9c-9e87-93bfa0833769" providerId="AD" clId="Web-{E9BBABB8-052E-4ED3-BF98-E6722AC0F669}" dt="2023-10-23T14:58:26.590" v="52" actId="1076"/>
          <ac:picMkLst>
            <pc:docMk/>
            <pc:sldMk cId="919596131" sldId="291"/>
            <ac:picMk id="29" creationId="{CCB324D2-4AA5-1947-BDDE-368A39C7F025}"/>
          </ac:picMkLst>
        </pc:picChg>
        <pc:picChg chg="mod">
          <ac:chgData name="Tiago Munk" userId="S::tiago.munk@mdic.gov.br::e6a45ac8-8a97-4e9c-9e87-93bfa0833769" providerId="AD" clId="Web-{E9BBABB8-052E-4ED3-BF98-E6722AC0F669}" dt="2023-10-23T14:57:45.370" v="45" actId="1076"/>
          <ac:picMkLst>
            <pc:docMk/>
            <pc:sldMk cId="919596131" sldId="291"/>
            <ac:picMk id="31" creationId="{37929818-44B1-E44C-A5AA-296882B4C2DF}"/>
          </ac:picMkLst>
        </pc:picChg>
        <pc:picChg chg="mod">
          <ac:chgData name="Tiago Munk" userId="S::tiago.munk@mdic.gov.br::e6a45ac8-8a97-4e9c-9e87-93bfa0833769" providerId="AD" clId="Web-{E9BBABB8-052E-4ED3-BF98-E6722AC0F669}" dt="2023-10-23T14:58:18.605" v="50" actId="1076"/>
          <ac:picMkLst>
            <pc:docMk/>
            <pc:sldMk cId="919596131" sldId="291"/>
            <ac:picMk id="32" creationId="{D4CABB07-687E-A241-B625-1218924E11B3}"/>
          </ac:picMkLst>
        </pc:picChg>
        <pc:picChg chg="mod">
          <ac:chgData name="Tiago Munk" userId="S::tiago.munk@mdic.gov.br::e6a45ac8-8a97-4e9c-9e87-93bfa0833769" providerId="AD" clId="Web-{E9BBABB8-052E-4ED3-BF98-E6722AC0F669}" dt="2023-10-23T14:57:01.400" v="41" actId="1076"/>
          <ac:picMkLst>
            <pc:docMk/>
            <pc:sldMk cId="919596131" sldId="291"/>
            <ac:picMk id="35" creationId="{ADD69ACE-84C9-B899-263D-99873CECF91C}"/>
          </ac:picMkLst>
        </pc:picChg>
      </pc:sldChg>
      <pc:sldChg chg="modSp">
        <pc:chgData name="Tiago Munk" userId="S::tiago.munk@mdic.gov.br::e6a45ac8-8a97-4e9c-9e87-93bfa0833769" providerId="AD" clId="Web-{E9BBABB8-052E-4ED3-BF98-E6722AC0F669}" dt="2023-10-23T15:07:38.916" v="87" actId="20577"/>
        <pc:sldMkLst>
          <pc:docMk/>
          <pc:sldMk cId="3535484046" sldId="297"/>
        </pc:sldMkLst>
        <pc:spChg chg="mod">
          <ac:chgData name="Tiago Munk" userId="S::tiago.munk@mdic.gov.br::e6a45ac8-8a97-4e9c-9e87-93bfa0833769" providerId="AD" clId="Web-{E9BBABB8-052E-4ED3-BF98-E6722AC0F669}" dt="2023-10-23T15:07:38.916" v="87" actId="20577"/>
          <ac:spMkLst>
            <pc:docMk/>
            <pc:sldMk cId="3535484046" sldId="297"/>
            <ac:spMk id="3" creationId="{C59A29B8-69D4-6EFE-CA03-F96E7F0B2F09}"/>
          </ac:spMkLst>
        </pc:spChg>
      </pc:sldChg>
      <pc:sldChg chg="modSp">
        <pc:chgData name="Tiago Munk" userId="S::tiago.munk@mdic.gov.br::e6a45ac8-8a97-4e9c-9e87-93bfa0833769" providerId="AD" clId="Web-{E9BBABB8-052E-4ED3-BF98-E6722AC0F669}" dt="2023-10-23T15:08:50.152" v="141" actId="20577"/>
        <pc:sldMkLst>
          <pc:docMk/>
          <pc:sldMk cId="2509247612" sldId="298"/>
        </pc:sldMkLst>
        <pc:spChg chg="mod">
          <ac:chgData name="Tiago Munk" userId="S::tiago.munk@mdic.gov.br::e6a45ac8-8a97-4e9c-9e87-93bfa0833769" providerId="AD" clId="Web-{E9BBABB8-052E-4ED3-BF98-E6722AC0F669}" dt="2023-10-23T15:08:50.152" v="141" actId="20577"/>
          <ac:spMkLst>
            <pc:docMk/>
            <pc:sldMk cId="2509247612" sldId="298"/>
            <ac:spMk id="2" creationId="{40BB8AFD-2045-2F27-35B0-459478AE5FAA}"/>
          </ac:spMkLst>
        </pc:spChg>
      </pc:sldChg>
      <pc:sldChg chg="modSp add ord replId">
        <pc:chgData name="Tiago Munk" userId="S::tiago.munk@mdic.gov.br::e6a45ac8-8a97-4e9c-9e87-93bfa0833769" providerId="AD" clId="Web-{E9BBABB8-052E-4ED3-BF98-E6722AC0F669}" dt="2023-10-23T15:37:32.398" v="1056" actId="20577"/>
        <pc:sldMkLst>
          <pc:docMk/>
          <pc:sldMk cId="3136654330" sldId="301"/>
        </pc:sldMkLst>
        <pc:spChg chg="mod">
          <ac:chgData name="Tiago Munk" userId="S::tiago.munk@mdic.gov.br::e6a45ac8-8a97-4e9c-9e87-93bfa0833769" providerId="AD" clId="Web-{E9BBABB8-052E-4ED3-BF98-E6722AC0F669}" dt="2023-10-23T15:37:32.398" v="1056" actId="20577"/>
          <ac:spMkLst>
            <pc:docMk/>
            <pc:sldMk cId="3136654330" sldId="301"/>
            <ac:spMk id="2" creationId="{40BB8AFD-2045-2F27-35B0-459478AE5FAA}"/>
          </ac:spMkLst>
        </pc:spChg>
      </pc:sldChg>
      <pc:sldChg chg="modSp add replId">
        <pc:chgData name="Tiago Munk" userId="S::tiago.munk@mdic.gov.br::e6a45ac8-8a97-4e9c-9e87-93bfa0833769" providerId="AD" clId="Web-{E9BBABB8-052E-4ED3-BF98-E6722AC0F669}" dt="2023-10-23T15:33:57.095" v="1033" actId="20577"/>
        <pc:sldMkLst>
          <pc:docMk/>
          <pc:sldMk cId="2105930279" sldId="302"/>
        </pc:sldMkLst>
        <pc:spChg chg="mod">
          <ac:chgData name="Tiago Munk" userId="S::tiago.munk@mdic.gov.br::e6a45ac8-8a97-4e9c-9e87-93bfa0833769" providerId="AD" clId="Web-{E9BBABB8-052E-4ED3-BF98-E6722AC0F669}" dt="2023-10-23T15:33:57.095" v="1033" actId="20577"/>
          <ac:spMkLst>
            <pc:docMk/>
            <pc:sldMk cId="2105930279" sldId="302"/>
            <ac:spMk id="2" creationId="{40BB8AFD-2045-2F27-35B0-459478AE5FAA}"/>
          </ac:spMkLst>
        </pc:spChg>
      </pc:sldChg>
    </pc:docChg>
  </pc:docChgLst>
  <pc:docChgLst>
    <pc:chgData name="Tiago Munk" userId="S::tiago.munk@mdic.gov.br::e6a45ac8-8a97-4e9c-9e87-93bfa0833769" providerId="AD" clId="Web-{8CBCF911-067C-48FC-AA48-D1F420D8F75A}"/>
    <pc:docChg chg="modSld">
      <pc:chgData name="Tiago Munk" userId="S::tiago.munk@mdic.gov.br::e6a45ac8-8a97-4e9c-9e87-93bfa0833769" providerId="AD" clId="Web-{8CBCF911-067C-48FC-AA48-D1F420D8F75A}" dt="2023-10-23T20:04:39.260" v="108" actId="20577"/>
      <pc:docMkLst>
        <pc:docMk/>
      </pc:docMkLst>
      <pc:sldChg chg="modSp">
        <pc:chgData name="Tiago Munk" userId="S::tiago.munk@mdic.gov.br::e6a45ac8-8a97-4e9c-9e87-93bfa0833769" providerId="AD" clId="Web-{8CBCF911-067C-48FC-AA48-D1F420D8F75A}" dt="2023-10-23T19:46:00.128" v="94" actId="20577"/>
        <pc:sldMkLst>
          <pc:docMk/>
          <pc:sldMk cId="2509247612" sldId="298"/>
        </pc:sldMkLst>
        <pc:spChg chg="mod">
          <ac:chgData name="Tiago Munk" userId="S::tiago.munk@mdic.gov.br::e6a45ac8-8a97-4e9c-9e87-93bfa0833769" providerId="AD" clId="Web-{8CBCF911-067C-48FC-AA48-D1F420D8F75A}" dt="2023-10-23T19:46:00.128" v="94" actId="20577"/>
          <ac:spMkLst>
            <pc:docMk/>
            <pc:sldMk cId="2509247612" sldId="298"/>
            <ac:spMk id="2" creationId="{40BB8AFD-2045-2F27-35B0-459478AE5FAA}"/>
          </ac:spMkLst>
        </pc:spChg>
      </pc:sldChg>
      <pc:sldChg chg="modSp">
        <pc:chgData name="Tiago Munk" userId="S::tiago.munk@mdic.gov.br::e6a45ac8-8a97-4e9c-9e87-93bfa0833769" providerId="AD" clId="Web-{8CBCF911-067C-48FC-AA48-D1F420D8F75A}" dt="2023-10-23T20:04:39.260" v="108" actId="20577"/>
        <pc:sldMkLst>
          <pc:docMk/>
          <pc:sldMk cId="3136654330" sldId="301"/>
        </pc:sldMkLst>
        <pc:spChg chg="mod">
          <ac:chgData name="Tiago Munk" userId="S::tiago.munk@mdic.gov.br::e6a45ac8-8a97-4e9c-9e87-93bfa0833769" providerId="AD" clId="Web-{8CBCF911-067C-48FC-AA48-D1F420D8F75A}" dt="2023-10-23T20:04:39.260" v="108" actId="20577"/>
          <ac:spMkLst>
            <pc:docMk/>
            <pc:sldMk cId="3136654330" sldId="301"/>
            <ac:spMk id="2" creationId="{40BB8AFD-2045-2F27-35B0-459478AE5FAA}"/>
          </ac:spMkLst>
        </pc:spChg>
      </pc:sldChg>
      <pc:sldChg chg="modSp">
        <pc:chgData name="Tiago Munk" userId="S::tiago.munk@mdic.gov.br::e6a45ac8-8a97-4e9c-9e87-93bfa0833769" providerId="AD" clId="Web-{8CBCF911-067C-48FC-AA48-D1F420D8F75A}" dt="2023-10-23T20:02:04.880" v="97" actId="20577"/>
        <pc:sldMkLst>
          <pc:docMk/>
          <pc:sldMk cId="2105930279" sldId="302"/>
        </pc:sldMkLst>
        <pc:spChg chg="mod">
          <ac:chgData name="Tiago Munk" userId="S::tiago.munk@mdic.gov.br::e6a45ac8-8a97-4e9c-9e87-93bfa0833769" providerId="AD" clId="Web-{8CBCF911-067C-48FC-AA48-D1F420D8F75A}" dt="2023-10-23T20:02:04.880" v="97" actId="20577"/>
          <ac:spMkLst>
            <pc:docMk/>
            <pc:sldMk cId="2105930279" sldId="302"/>
            <ac:spMk id="2" creationId="{40BB8AFD-2045-2F27-35B0-459478AE5FAA}"/>
          </ac:spMkLst>
        </pc:spChg>
      </pc:sldChg>
    </pc:docChg>
  </pc:docChgLst>
  <pc:docChgLst>
    <pc:chgData name="Tiago Munk" userId="S::tiago.munk@mdic.gov.br::e6a45ac8-8a97-4e9c-9e87-93bfa0833769" providerId="AD" clId="Web-{A8B0AB41-3822-4FE7-B8D5-D3CC26E21A53}"/>
    <pc:docChg chg="addSld delSld modSld">
      <pc:chgData name="Tiago Munk" userId="S::tiago.munk@mdic.gov.br::e6a45ac8-8a97-4e9c-9e87-93bfa0833769" providerId="AD" clId="Web-{A8B0AB41-3822-4FE7-B8D5-D3CC26E21A53}" dt="2023-10-24T15:03:50.012" v="964" actId="20577"/>
      <pc:docMkLst>
        <pc:docMk/>
      </pc:docMkLst>
      <pc:sldChg chg="modSp">
        <pc:chgData name="Tiago Munk" userId="S::tiago.munk@mdic.gov.br::e6a45ac8-8a97-4e9c-9e87-93bfa0833769" providerId="AD" clId="Web-{A8B0AB41-3822-4FE7-B8D5-D3CC26E21A53}" dt="2023-10-24T15:03:50.012" v="964" actId="20577"/>
        <pc:sldMkLst>
          <pc:docMk/>
          <pc:sldMk cId="3136654330" sldId="301"/>
        </pc:sldMkLst>
        <pc:spChg chg="mod">
          <ac:chgData name="Tiago Munk" userId="S::tiago.munk@mdic.gov.br::e6a45ac8-8a97-4e9c-9e87-93bfa0833769" providerId="AD" clId="Web-{A8B0AB41-3822-4FE7-B8D5-D3CC26E21A53}" dt="2023-10-24T15:03:50.012" v="964" actId="20577"/>
          <ac:spMkLst>
            <pc:docMk/>
            <pc:sldMk cId="3136654330" sldId="301"/>
            <ac:spMk id="2" creationId="{40BB8AFD-2045-2F27-35B0-459478AE5FAA}"/>
          </ac:spMkLst>
        </pc:spChg>
      </pc:sldChg>
      <pc:sldChg chg="modSp">
        <pc:chgData name="Tiago Munk" userId="S::tiago.munk@mdic.gov.br::e6a45ac8-8a97-4e9c-9e87-93bfa0833769" providerId="AD" clId="Web-{A8B0AB41-3822-4FE7-B8D5-D3CC26E21A53}" dt="2023-10-24T14:32:38.824" v="723" actId="20577"/>
        <pc:sldMkLst>
          <pc:docMk/>
          <pc:sldMk cId="2105930279" sldId="302"/>
        </pc:sldMkLst>
        <pc:spChg chg="mod">
          <ac:chgData name="Tiago Munk" userId="S::tiago.munk@mdic.gov.br::e6a45ac8-8a97-4e9c-9e87-93bfa0833769" providerId="AD" clId="Web-{A8B0AB41-3822-4FE7-B8D5-D3CC26E21A53}" dt="2023-10-24T14:32:38.824" v="723" actId="20577"/>
          <ac:spMkLst>
            <pc:docMk/>
            <pc:sldMk cId="2105930279" sldId="302"/>
            <ac:spMk id="2" creationId="{40BB8AFD-2045-2F27-35B0-459478AE5FAA}"/>
          </ac:spMkLst>
        </pc:spChg>
      </pc:sldChg>
      <pc:sldChg chg="modSp add del replId">
        <pc:chgData name="Tiago Munk" userId="S::tiago.munk@mdic.gov.br::e6a45ac8-8a97-4e9c-9e87-93bfa0833769" providerId="AD" clId="Web-{A8B0AB41-3822-4FE7-B8D5-D3CC26E21A53}" dt="2023-10-24T15:00:09.413" v="900"/>
        <pc:sldMkLst>
          <pc:docMk/>
          <pc:sldMk cId="1768377542" sldId="303"/>
        </pc:sldMkLst>
        <pc:spChg chg="mod">
          <ac:chgData name="Tiago Munk" userId="S::tiago.munk@mdic.gov.br::e6a45ac8-8a97-4e9c-9e87-93bfa0833769" providerId="AD" clId="Web-{A8B0AB41-3822-4FE7-B8D5-D3CC26E21A53}" dt="2023-10-24T12:22:03.246" v="23" actId="20577"/>
          <ac:spMkLst>
            <pc:docMk/>
            <pc:sldMk cId="1768377542" sldId="303"/>
            <ac:spMk id="2" creationId="{40BB8AFD-2045-2F27-35B0-459478AE5FAA}"/>
          </ac:spMkLst>
        </pc:spChg>
      </pc:sldChg>
      <pc:sldChg chg="modSp add replId">
        <pc:chgData name="Tiago Munk" userId="S::tiago.munk@mdic.gov.br::e6a45ac8-8a97-4e9c-9e87-93bfa0833769" providerId="AD" clId="Web-{A8B0AB41-3822-4FE7-B8D5-D3CC26E21A53}" dt="2023-10-24T14:35:37.876" v="767" actId="20577"/>
        <pc:sldMkLst>
          <pc:docMk/>
          <pc:sldMk cId="1929791517" sldId="304"/>
        </pc:sldMkLst>
        <pc:spChg chg="mod">
          <ac:chgData name="Tiago Munk" userId="S::tiago.munk@mdic.gov.br::e6a45ac8-8a97-4e9c-9e87-93bfa0833769" providerId="AD" clId="Web-{A8B0AB41-3822-4FE7-B8D5-D3CC26E21A53}" dt="2023-10-24T14:35:37.876" v="767" actId="20577"/>
          <ac:spMkLst>
            <pc:docMk/>
            <pc:sldMk cId="1929791517" sldId="304"/>
            <ac:spMk id="2" creationId="{40BB8AFD-2045-2F27-35B0-459478AE5FAA}"/>
          </ac:spMkLst>
        </pc:spChg>
      </pc:sldChg>
    </pc:docChg>
  </pc:docChgLst>
  <pc:docChgLst>
    <pc:chgData name="Tiago Munk" userId="S::tiago.munk@mdic.gov.br::e6a45ac8-8a97-4e9c-9e87-93bfa0833769" providerId="AD" clId="Web-{0C79492E-449E-461F-9AF7-098C47F45620}"/>
    <pc:docChg chg="addSld delSld modSld sldOrd">
      <pc:chgData name="Tiago Munk" userId="S::tiago.munk@mdic.gov.br::e6a45ac8-8a97-4e9c-9e87-93bfa0833769" providerId="AD" clId="Web-{0C79492E-449E-461F-9AF7-098C47F45620}" dt="2023-09-11T17:24:50.492" v="230"/>
      <pc:docMkLst>
        <pc:docMk/>
      </pc:docMkLst>
      <pc:sldChg chg="addSp delSp modSp">
        <pc:chgData name="Tiago Munk" userId="S::tiago.munk@mdic.gov.br::e6a45ac8-8a97-4e9c-9e87-93bfa0833769" providerId="AD" clId="Web-{0C79492E-449E-461F-9AF7-098C47F45620}" dt="2023-09-11T17:12:28.961" v="79" actId="1076"/>
        <pc:sldMkLst>
          <pc:docMk/>
          <pc:sldMk cId="1163963298" sldId="283"/>
        </pc:sldMkLst>
        <pc:spChg chg="mod">
          <ac:chgData name="Tiago Munk" userId="S::tiago.munk@mdic.gov.br::e6a45ac8-8a97-4e9c-9e87-93bfa0833769" providerId="AD" clId="Web-{0C79492E-449E-461F-9AF7-098C47F45620}" dt="2023-09-11T17:10:04.208" v="19" actId="20577"/>
          <ac:spMkLst>
            <pc:docMk/>
            <pc:sldMk cId="1163963298" sldId="283"/>
            <ac:spMk id="2" creationId="{DEB14ED7-8FF0-4F5C-9C8A-13E77CBEBAB9}"/>
          </ac:spMkLst>
        </pc:spChg>
        <pc:spChg chg="del">
          <ac:chgData name="Tiago Munk" userId="S::tiago.munk@mdic.gov.br::e6a45ac8-8a97-4e9c-9e87-93bfa0833769" providerId="AD" clId="Web-{0C79492E-449E-461F-9AF7-098C47F45620}" dt="2023-09-11T17:09:52.599" v="2"/>
          <ac:spMkLst>
            <pc:docMk/>
            <pc:sldMk cId="1163963298" sldId="283"/>
            <ac:spMk id="4" creationId="{83DB5990-889E-EAA4-648E-C0C02DB1B7A2}"/>
          </ac:spMkLst>
        </pc:spChg>
        <pc:spChg chg="add mod">
          <ac:chgData name="Tiago Munk" userId="S::tiago.munk@mdic.gov.br::e6a45ac8-8a97-4e9c-9e87-93bfa0833769" providerId="AD" clId="Web-{0C79492E-449E-461F-9AF7-098C47F45620}" dt="2023-09-11T17:12:28.961" v="79" actId="1076"/>
          <ac:spMkLst>
            <pc:docMk/>
            <pc:sldMk cId="1163963298" sldId="283"/>
            <ac:spMk id="5" creationId="{5C4119C8-B7D1-020A-8C84-76BCD63E0B1F}"/>
          </ac:spMkLst>
        </pc:spChg>
        <pc:picChg chg="add del mod">
          <ac:chgData name="Tiago Munk" userId="S::tiago.munk@mdic.gov.br::e6a45ac8-8a97-4e9c-9e87-93bfa0833769" providerId="AD" clId="Web-{0C79492E-449E-461F-9AF7-098C47F45620}" dt="2023-09-11T17:11:39.570" v="29"/>
          <ac:picMkLst>
            <pc:docMk/>
            <pc:sldMk cId="1163963298" sldId="283"/>
            <ac:picMk id="3" creationId="{C676C275-1D69-4354-ABB4-459D4C52A6A9}"/>
          </ac:picMkLst>
        </pc:picChg>
        <pc:picChg chg="add mod">
          <ac:chgData name="Tiago Munk" userId="S::tiago.munk@mdic.gov.br::e6a45ac8-8a97-4e9c-9e87-93bfa0833769" providerId="AD" clId="Web-{0C79492E-449E-461F-9AF7-098C47F45620}" dt="2023-09-11T17:12:25.789" v="78" actId="1076"/>
          <ac:picMkLst>
            <pc:docMk/>
            <pc:sldMk cId="1163963298" sldId="283"/>
            <ac:picMk id="6" creationId="{ABDA1F57-D1B6-512B-841D-8D7F280623E4}"/>
          </ac:picMkLst>
        </pc:picChg>
      </pc:sldChg>
      <pc:sldChg chg="addSp delSp modSp ord">
        <pc:chgData name="Tiago Munk" userId="S::tiago.munk@mdic.gov.br::e6a45ac8-8a97-4e9c-9e87-93bfa0833769" providerId="AD" clId="Web-{0C79492E-449E-461F-9AF7-098C47F45620}" dt="2023-09-11T17:24:20.992" v="228" actId="20577"/>
        <pc:sldMkLst>
          <pc:docMk/>
          <pc:sldMk cId="1724326556" sldId="285"/>
        </pc:sldMkLst>
        <pc:spChg chg="del">
          <ac:chgData name="Tiago Munk" userId="S::tiago.munk@mdic.gov.br::e6a45ac8-8a97-4e9c-9e87-93bfa0833769" providerId="AD" clId="Web-{0C79492E-449E-461F-9AF7-098C47F45620}" dt="2023-09-11T17:19:49.877" v="133"/>
          <ac:spMkLst>
            <pc:docMk/>
            <pc:sldMk cId="1724326556" sldId="285"/>
            <ac:spMk id="3" creationId="{C59A29B8-69D4-6EFE-CA03-F96E7F0B2F09}"/>
          </ac:spMkLst>
        </pc:spChg>
        <pc:spChg chg="del mod">
          <ac:chgData name="Tiago Munk" userId="S::tiago.munk@mdic.gov.br::e6a45ac8-8a97-4e9c-9e87-93bfa0833769" providerId="AD" clId="Web-{0C79492E-449E-461F-9AF7-098C47F45620}" dt="2023-09-11T17:19:53.736" v="136"/>
          <ac:spMkLst>
            <pc:docMk/>
            <pc:sldMk cId="1724326556" sldId="285"/>
            <ac:spMk id="5" creationId="{5C968728-9B74-1FC0-81D3-91CA7A664F50}"/>
          </ac:spMkLst>
        </pc:spChg>
        <pc:spChg chg="add mod">
          <ac:chgData name="Tiago Munk" userId="S::tiago.munk@mdic.gov.br::e6a45ac8-8a97-4e9c-9e87-93bfa0833769" providerId="AD" clId="Web-{0C79492E-449E-461F-9AF7-098C47F45620}" dt="2023-09-11T17:24:13.023" v="217" actId="20577"/>
          <ac:spMkLst>
            <pc:docMk/>
            <pc:sldMk cId="1724326556" sldId="285"/>
            <ac:spMk id="9" creationId="{846CD080-25E4-C711-24A8-5668A1C1699E}"/>
          </ac:spMkLst>
        </pc:spChg>
        <pc:spChg chg="add mod">
          <ac:chgData name="Tiago Munk" userId="S::tiago.munk@mdic.gov.br::e6a45ac8-8a97-4e9c-9e87-93bfa0833769" providerId="AD" clId="Web-{0C79492E-449E-461F-9AF7-098C47F45620}" dt="2023-09-11T17:24:20.992" v="228" actId="20577"/>
          <ac:spMkLst>
            <pc:docMk/>
            <pc:sldMk cId="1724326556" sldId="285"/>
            <ac:spMk id="10" creationId="{BF9038FA-2C68-B380-B5B6-35954DEC49DC}"/>
          </ac:spMkLst>
        </pc:spChg>
        <pc:picChg chg="del">
          <ac:chgData name="Tiago Munk" userId="S::tiago.munk@mdic.gov.br::e6a45ac8-8a97-4e9c-9e87-93bfa0833769" providerId="AD" clId="Web-{0C79492E-449E-461F-9AF7-098C47F45620}" dt="2023-09-11T17:19:52.674" v="135"/>
          <ac:picMkLst>
            <pc:docMk/>
            <pc:sldMk cId="1724326556" sldId="285"/>
            <ac:picMk id="4" creationId="{00000000-0000-0000-0000-000000000000}"/>
          </ac:picMkLst>
        </pc:picChg>
        <pc:picChg chg="add mod">
          <ac:chgData name="Tiago Munk" userId="S::tiago.munk@mdic.gov.br::e6a45ac8-8a97-4e9c-9e87-93bfa0833769" providerId="AD" clId="Web-{0C79492E-449E-461F-9AF7-098C47F45620}" dt="2023-09-11T17:21:14.206" v="181" actId="1076"/>
          <ac:picMkLst>
            <pc:docMk/>
            <pc:sldMk cId="1724326556" sldId="285"/>
            <ac:picMk id="6" creationId="{3B65E2B8-801D-F9CF-CCFA-1C9045DA59DA}"/>
          </ac:picMkLst>
        </pc:picChg>
        <pc:picChg chg="add del">
          <ac:chgData name="Tiago Munk" userId="S::tiago.munk@mdic.gov.br::e6a45ac8-8a97-4e9c-9e87-93bfa0833769" providerId="AD" clId="Web-{0C79492E-449E-461F-9AF7-098C47F45620}" dt="2023-09-11T17:20:15.268" v="142"/>
          <ac:picMkLst>
            <pc:docMk/>
            <pc:sldMk cId="1724326556" sldId="285"/>
            <ac:picMk id="8" creationId="{AE4D682C-3477-8EB4-FBE1-20EC7AB20A5E}"/>
          </ac:picMkLst>
        </pc:picChg>
      </pc:sldChg>
      <pc:sldChg chg="del">
        <pc:chgData name="Tiago Munk" userId="S::tiago.munk@mdic.gov.br::e6a45ac8-8a97-4e9c-9e87-93bfa0833769" providerId="AD" clId="Web-{0C79492E-449E-461F-9AF7-098C47F45620}" dt="2023-09-11T17:24:50.492" v="230"/>
        <pc:sldMkLst>
          <pc:docMk/>
          <pc:sldMk cId="606461354" sldId="289"/>
        </pc:sldMkLst>
      </pc:sldChg>
      <pc:sldChg chg="addSp modSp add del replId">
        <pc:chgData name="Tiago Munk" userId="S::tiago.munk@mdic.gov.br::e6a45ac8-8a97-4e9c-9e87-93bfa0833769" providerId="AD" clId="Web-{0C79492E-449E-461F-9AF7-098C47F45620}" dt="2023-09-11T17:24:24.023" v="229"/>
        <pc:sldMkLst>
          <pc:docMk/>
          <pc:sldMk cId="1044276958" sldId="295"/>
        </pc:sldMkLst>
        <pc:spChg chg="mod">
          <ac:chgData name="Tiago Munk" userId="S::tiago.munk@mdic.gov.br::e6a45ac8-8a97-4e9c-9e87-93bfa0833769" providerId="AD" clId="Web-{0C79492E-449E-461F-9AF7-098C47F45620}" dt="2023-09-11T17:18:03.499" v="84" actId="1076"/>
          <ac:spMkLst>
            <pc:docMk/>
            <pc:sldMk cId="1044276958" sldId="295"/>
            <ac:spMk id="2" creationId="{DEB14ED7-8FF0-4F5C-9C8A-13E77CBEBAB9}"/>
          </ac:spMkLst>
        </pc:spChg>
        <pc:spChg chg="mod">
          <ac:chgData name="Tiago Munk" userId="S::tiago.munk@mdic.gov.br::e6a45ac8-8a97-4e9c-9e87-93bfa0833769" providerId="AD" clId="Web-{0C79492E-449E-461F-9AF7-098C47F45620}" dt="2023-09-11T17:12:03.289" v="35" actId="20577"/>
          <ac:spMkLst>
            <pc:docMk/>
            <pc:sldMk cId="1044276958" sldId="295"/>
            <ac:spMk id="4" creationId="{83DB5990-889E-EAA4-648E-C0C02DB1B7A2}"/>
          </ac:spMkLst>
        </pc:spChg>
        <pc:picChg chg="add mod">
          <ac:chgData name="Tiago Munk" userId="S::tiago.munk@mdic.gov.br::e6a45ac8-8a97-4e9c-9e87-93bfa0833769" providerId="AD" clId="Web-{0C79492E-449E-461F-9AF7-098C47F45620}" dt="2023-09-11T17:18:09.812" v="86" actId="1076"/>
          <ac:picMkLst>
            <pc:docMk/>
            <pc:sldMk cId="1044276958" sldId="295"/>
            <ac:picMk id="3" creationId="{22E6B551-03B3-B4C1-E93D-056AD1D191EC}"/>
          </ac:picMkLst>
        </pc:picChg>
      </pc:sldChg>
      <pc:sldChg chg="add replId">
        <pc:chgData name="Tiago Munk" userId="S::tiago.munk@mdic.gov.br::e6a45ac8-8a97-4e9c-9e87-93bfa0833769" providerId="AD" clId="Web-{0C79492E-449E-461F-9AF7-098C47F45620}" dt="2023-09-11T17:08:52.238" v="1"/>
        <pc:sldMkLst>
          <pc:docMk/>
          <pc:sldMk cId="2113805170" sldId="296"/>
        </pc:sldMkLst>
      </pc:sldChg>
      <pc:sldChg chg="add del replId">
        <pc:chgData name="Tiago Munk" userId="S::tiago.munk@mdic.gov.br::e6a45ac8-8a97-4e9c-9e87-93bfa0833769" providerId="AD" clId="Web-{0C79492E-449E-461F-9AF7-098C47F45620}" dt="2023-09-11T17:11:43.085" v="31"/>
        <pc:sldMkLst>
          <pc:docMk/>
          <pc:sldMk cId="907322177" sldId="297"/>
        </pc:sldMkLst>
      </pc:sldChg>
      <pc:sldChg chg="addSp delSp modSp add del ord replId">
        <pc:chgData name="Tiago Munk" userId="S::tiago.munk@mdic.gov.br::e6a45ac8-8a97-4e9c-9e87-93bfa0833769" providerId="AD" clId="Web-{0C79492E-449E-461F-9AF7-098C47F45620}" dt="2023-09-11T17:19:31.095" v="130"/>
        <pc:sldMkLst>
          <pc:docMk/>
          <pc:sldMk cId="1151533290" sldId="297"/>
        </pc:sldMkLst>
        <pc:spChg chg="del">
          <ac:chgData name="Tiago Munk" userId="S::tiago.munk@mdic.gov.br::e6a45ac8-8a97-4e9c-9e87-93bfa0833769" providerId="AD" clId="Web-{0C79492E-449E-461F-9AF7-098C47F45620}" dt="2023-09-11T17:18:47.860" v="89"/>
          <ac:spMkLst>
            <pc:docMk/>
            <pc:sldMk cId="1151533290" sldId="297"/>
            <ac:spMk id="3" creationId="{C59A29B8-69D4-6EFE-CA03-F96E7F0B2F09}"/>
          </ac:spMkLst>
        </pc:spChg>
        <pc:spChg chg="del">
          <ac:chgData name="Tiago Munk" userId="S::tiago.munk@mdic.gov.br::e6a45ac8-8a97-4e9c-9e87-93bfa0833769" providerId="AD" clId="Web-{0C79492E-449E-461F-9AF7-098C47F45620}" dt="2023-09-11T17:19:03.813" v="114"/>
          <ac:spMkLst>
            <pc:docMk/>
            <pc:sldMk cId="1151533290" sldId="297"/>
            <ac:spMk id="5" creationId="{5C968728-9B74-1FC0-81D3-91CA7A664F50}"/>
          </ac:spMkLst>
        </pc:spChg>
        <pc:spChg chg="add del mod">
          <ac:chgData name="Tiago Munk" userId="S::tiago.munk@mdic.gov.br::e6a45ac8-8a97-4e9c-9e87-93bfa0833769" providerId="AD" clId="Web-{0C79492E-449E-461F-9AF7-098C47F45620}" dt="2023-09-11T17:19:01.376" v="111"/>
          <ac:spMkLst>
            <pc:docMk/>
            <pc:sldMk cId="1151533290" sldId="297"/>
            <ac:spMk id="34" creationId="{69259BFE-A1CD-F654-528F-60EEDAA5A7AF}"/>
          </ac:spMkLst>
        </pc:spChg>
        <pc:spChg chg="add del mod">
          <ac:chgData name="Tiago Munk" userId="S::tiago.munk@mdic.gov.br::e6a45ac8-8a97-4e9c-9e87-93bfa0833769" providerId="AD" clId="Web-{0C79492E-449E-461F-9AF7-098C47F45620}" dt="2023-09-11T17:19:27.939" v="127"/>
          <ac:spMkLst>
            <pc:docMk/>
            <pc:sldMk cId="1151533290" sldId="297"/>
            <ac:spMk id="66" creationId="{6FF5AC02-91F8-F1F8-7C6F-EDBB5E48861A}"/>
          </ac:spMkLst>
        </pc:spChg>
        <pc:grpChg chg="add del mod">
          <ac:chgData name="Tiago Munk" userId="S::tiago.munk@mdic.gov.br::e6a45ac8-8a97-4e9c-9e87-93bfa0833769" providerId="AD" clId="Web-{0C79492E-449E-461F-9AF7-098C47F45620}" dt="2023-09-11T17:19:01.376" v="113"/>
          <ac:grpSpMkLst>
            <pc:docMk/>
            <pc:sldMk cId="1151533290" sldId="297"/>
            <ac:grpSpMk id="26" creationId="{C2DDE77B-46F9-11B4-EE28-1BAC936A99EF}"/>
          </ac:grpSpMkLst>
        </pc:grpChg>
        <pc:grpChg chg="add del mod">
          <ac:chgData name="Tiago Munk" userId="S::tiago.munk@mdic.gov.br::e6a45ac8-8a97-4e9c-9e87-93bfa0833769" providerId="AD" clId="Web-{0C79492E-449E-461F-9AF7-098C47F45620}" dt="2023-09-11T17:19:01.376" v="112"/>
          <ac:grpSpMkLst>
            <pc:docMk/>
            <pc:sldMk cId="1151533290" sldId="297"/>
            <ac:grpSpMk id="32" creationId="{311F7783-1B60-2A3B-3C29-31E07DC3AD13}"/>
          </ac:grpSpMkLst>
        </pc:grpChg>
        <pc:grpChg chg="add del mod">
          <ac:chgData name="Tiago Munk" userId="S::tiago.munk@mdic.gov.br::e6a45ac8-8a97-4e9c-9e87-93bfa0833769" providerId="AD" clId="Web-{0C79492E-449E-461F-9AF7-098C47F45620}" dt="2023-09-11T17:19:27.939" v="129"/>
          <ac:grpSpMkLst>
            <pc:docMk/>
            <pc:sldMk cId="1151533290" sldId="297"/>
            <ac:grpSpMk id="58" creationId="{9F9CBF67-8019-E8CF-8271-7D2FA9EA54D1}"/>
          </ac:grpSpMkLst>
        </pc:grpChg>
        <pc:grpChg chg="add del">
          <ac:chgData name="Tiago Munk" userId="S::tiago.munk@mdic.gov.br::e6a45ac8-8a97-4e9c-9e87-93bfa0833769" providerId="AD" clId="Web-{0C79492E-449E-461F-9AF7-098C47F45620}" dt="2023-09-11T17:19:27.939" v="128"/>
          <ac:grpSpMkLst>
            <pc:docMk/>
            <pc:sldMk cId="1151533290" sldId="297"/>
            <ac:grpSpMk id="64" creationId="{5720DDA6-9559-2F62-7559-CE73842ED434}"/>
          </ac:grpSpMkLst>
        </pc:grpChg>
        <pc:picChg chg="del">
          <ac:chgData name="Tiago Munk" userId="S::tiago.munk@mdic.gov.br::e6a45ac8-8a97-4e9c-9e87-93bfa0833769" providerId="AD" clId="Web-{0C79492E-449E-461F-9AF7-098C47F45620}" dt="2023-09-11T17:19:04.844" v="115"/>
          <ac:picMkLst>
            <pc:docMk/>
            <pc:sldMk cId="1151533290" sldId="297"/>
            <ac:picMk id="4" creationId="{00000000-0000-0000-0000-000000000000}"/>
          </ac:picMkLst>
        </pc:picChg>
        <pc:picChg chg="add del mod">
          <ac:chgData name="Tiago Munk" userId="S::tiago.munk@mdic.gov.br::e6a45ac8-8a97-4e9c-9e87-93bfa0833769" providerId="AD" clId="Web-{0C79492E-449E-461F-9AF7-098C47F45620}" dt="2023-09-11T17:19:01.376" v="110"/>
          <ac:picMkLst>
            <pc:docMk/>
            <pc:sldMk cId="1151533290" sldId="297"/>
            <ac:picMk id="36" creationId="{52B02AF6-1913-D075-2E81-97FA76B9297A}"/>
          </ac:picMkLst>
        </pc:picChg>
        <pc:picChg chg="add del">
          <ac:chgData name="Tiago Munk" userId="S::tiago.munk@mdic.gov.br::e6a45ac8-8a97-4e9c-9e87-93bfa0833769" providerId="AD" clId="Web-{0C79492E-449E-461F-9AF7-098C47F45620}" dt="2023-09-11T17:19:27.939" v="126"/>
          <ac:picMkLst>
            <pc:docMk/>
            <pc:sldMk cId="1151533290" sldId="297"/>
            <ac:picMk id="68" creationId="{CB6E2518-CDFD-FF7A-AD4C-C0D74A55CB19}"/>
          </ac:picMkLst>
        </pc:picChg>
      </pc:sldChg>
      <pc:sldChg chg="add replId">
        <pc:chgData name="Tiago Munk" userId="S::tiago.munk@mdic.gov.br::e6a45ac8-8a97-4e9c-9e87-93bfa0833769" providerId="AD" clId="Web-{0C79492E-449E-461F-9AF7-098C47F45620}" dt="2023-09-11T17:19:39.611" v="131"/>
        <pc:sldMkLst>
          <pc:docMk/>
          <pc:sldMk cId="3535484046" sldId="297"/>
        </pc:sldMkLst>
      </pc:sldChg>
    </pc:docChg>
  </pc:docChgLst>
  <pc:docChgLst>
    <pc:chgData name="Tiago Munk" userId="S::tiago.munk@mdic.gov.br::e6a45ac8-8a97-4e9c-9e87-93bfa0833769" providerId="AD" clId="Web-{A727348C-4DD3-490A-8B4F-2CD5FA962585}"/>
    <pc:docChg chg="addSld delSld modSld">
      <pc:chgData name="Tiago Munk" userId="S::tiago.munk@mdic.gov.br::e6a45ac8-8a97-4e9c-9e87-93bfa0833769" providerId="AD" clId="Web-{A727348C-4DD3-490A-8B4F-2CD5FA962585}" dt="2023-06-29T15:59:19.914" v="223" actId="20577"/>
      <pc:docMkLst>
        <pc:docMk/>
      </pc:docMkLst>
      <pc:sldChg chg="del">
        <pc:chgData name="Tiago Munk" userId="S::tiago.munk@mdic.gov.br::e6a45ac8-8a97-4e9c-9e87-93bfa0833769" providerId="AD" clId="Web-{A727348C-4DD3-490A-8B4F-2CD5FA962585}" dt="2023-06-29T15:52:22.436" v="168"/>
        <pc:sldMkLst>
          <pc:docMk/>
          <pc:sldMk cId="2602601792" sldId="258"/>
        </pc:sldMkLst>
      </pc:sldChg>
      <pc:sldChg chg="modSp">
        <pc:chgData name="Tiago Munk" userId="S::tiago.munk@mdic.gov.br::e6a45ac8-8a97-4e9c-9e87-93bfa0833769" providerId="AD" clId="Web-{A727348C-4DD3-490A-8B4F-2CD5FA962585}" dt="2023-06-29T15:51:32.310" v="167" actId="1076"/>
        <pc:sldMkLst>
          <pc:docMk/>
          <pc:sldMk cId="1315607707" sldId="277"/>
        </pc:sldMkLst>
        <pc:spChg chg="mod">
          <ac:chgData name="Tiago Munk" userId="S::tiago.munk@mdic.gov.br::e6a45ac8-8a97-4e9c-9e87-93bfa0833769" providerId="AD" clId="Web-{A727348C-4DD3-490A-8B4F-2CD5FA962585}" dt="2023-06-29T15:51:32.310" v="167" actId="1076"/>
          <ac:spMkLst>
            <pc:docMk/>
            <pc:sldMk cId="1315607707" sldId="277"/>
            <ac:spMk id="4" creationId="{29C4535F-32D5-3CA7-26B9-3B1D2DF1F076}"/>
          </ac:spMkLst>
        </pc:spChg>
      </pc:sldChg>
      <pc:sldChg chg="delSp modSp">
        <pc:chgData name="Tiago Munk" userId="S::tiago.munk@mdic.gov.br::e6a45ac8-8a97-4e9c-9e87-93bfa0833769" providerId="AD" clId="Web-{A727348C-4DD3-490A-8B4F-2CD5FA962585}" dt="2023-06-29T15:58:08.693" v="195" actId="20577"/>
        <pc:sldMkLst>
          <pc:docMk/>
          <pc:sldMk cId="1764124055" sldId="280"/>
        </pc:sldMkLst>
        <pc:spChg chg="mod">
          <ac:chgData name="Tiago Munk" userId="S::tiago.munk@mdic.gov.br::e6a45ac8-8a97-4e9c-9e87-93bfa0833769" providerId="AD" clId="Web-{A727348C-4DD3-490A-8B4F-2CD5FA962585}" dt="2023-06-29T15:58:08.693" v="195" actId="20577"/>
          <ac:spMkLst>
            <pc:docMk/>
            <pc:sldMk cId="1764124055" sldId="280"/>
            <ac:spMk id="3" creationId="{741109BF-DAF7-D084-7432-EBF10448C81B}"/>
          </ac:spMkLst>
        </pc:spChg>
        <pc:spChg chg="del">
          <ac:chgData name="Tiago Munk" userId="S::tiago.munk@mdic.gov.br::e6a45ac8-8a97-4e9c-9e87-93bfa0833769" providerId="AD" clId="Web-{A727348C-4DD3-490A-8B4F-2CD5FA962585}" dt="2023-06-29T15:57:25.646" v="189"/>
          <ac:spMkLst>
            <pc:docMk/>
            <pc:sldMk cId="1764124055" sldId="280"/>
            <ac:spMk id="4" creationId="{762953BC-441A-C988-DF5E-9D8436B19607}"/>
          </ac:spMkLst>
        </pc:spChg>
      </pc:sldChg>
      <pc:sldChg chg="modSp">
        <pc:chgData name="Tiago Munk" userId="S::tiago.munk@mdic.gov.br::e6a45ac8-8a97-4e9c-9e87-93bfa0833769" providerId="AD" clId="Web-{A727348C-4DD3-490A-8B4F-2CD5FA962585}" dt="2023-06-29T15:52:53.359" v="172" actId="20577"/>
        <pc:sldMkLst>
          <pc:docMk/>
          <pc:sldMk cId="2626535747" sldId="282"/>
        </pc:sldMkLst>
        <pc:spChg chg="mod">
          <ac:chgData name="Tiago Munk" userId="S::tiago.munk@mdic.gov.br::e6a45ac8-8a97-4e9c-9e87-93bfa0833769" providerId="AD" clId="Web-{A727348C-4DD3-490A-8B4F-2CD5FA962585}" dt="2023-06-29T15:52:53.359" v="172" actId="20577"/>
          <ac:spMkLst>
            <pc:docMk/>
            <pc:sldMk cId="2626535747" sldId="282"/>
            <ac:spMk id="2" creationId="{B195CDE3-E46C-C3D7-A4EA-B9FDE0C12069}"/>
          </ac:spMkLst>
        </pc:spChg>
      </pc:sldChg>
      <pc:sldChg chg="addSp delSp modSp">
        <pc:chgData name="Tiago Munk" userId="S::tiago.munk@mdic.gov.br::e6a45ac8-8a97-4e9c-9e87-93bfa0833769" providerId="AD" clId="Web-{A727348C-4DD3-490A-8B4F-2CD5FA962585}" dt="2023-06-29T15:58:48.554" v="215" actId="1076"/>
        <pc:sldMkLst>
          <pc:docMk/>
          <pc:sldMk cId="606461354" sldId="289"/>
        </pc:sldMkLst>
        <pc:spChg chg="del mod">
          <ac:chgData name="Tiago Munk" userId="S::tiago.munk@mdic.gov.br::e6a45ac8-8a97-4e9c-9e87-93bfa0833769" providerId="AD" clId="Web-{A727348C-4DD3-490A-8B4F-2CD5FA962585}" dt="2023-06-29T15:58:23.428" v="200"/>
          <ac:spMkLst>
            <pc:docMk/>
            <pc:sldMk cId="606461354" sldId="289"/>
            <ac:spMk id="2" creationId="{51A271A3-7EAE-93FA-C782-16A125616FFD}"/>
          </ac:spMkLst>
        </pc:spChg>
        <pc:spChg chg="add mod">
          <ac:chgData name="Tiago Munk" userId="S::tiago.munk@mdic.gov.br::e6a45ac8-8a97-4e9c-9e87-93bfa0833769" providerId="AD" clId="Web-{A727348C-4DD3-490A-8B4F-2CD5FA962585}" dt="2023-06-29T15:58:48.554" v="215" actId="1076"/>
          <ac:spMkLst>
            <pc:docMk/>
            <pc:sldMk cId="606461354" sldId="289"/>
            <ac:spMk id="3" creationId="{F20A9B5E-9618-3D5C-E1AC-B845BD4B511B}"/>
          </ac:spMkLst>
        </pc:spChg>
        <pc:picChg chg="mod">
          <ac:chgData name="Tiago Munk" userId="S::tiago.munk@mdic.gov.br::e6a45ac8-8a97-4e9c-9e87-93bfa0833769" providerId="AD" clId="Web-{A727348C-4DD3-490A-8B4F-2CD5FA962585}" dt="2023-06-29T15:58:45.475" v="214" actId="1076"/>
          <ac:picMkLst>
            <pc:docMk/>
            <pc:sldMk cId="606461354" sldId="289"/>
            <ac:picMk id="10" creationId="{1F9E6429-0627-CA99-DC75-F6BEF7FAA57D}"/>
          </ac:picMkLst>
        </pc:picChg>
      </pc:sldChg>
      <pc:sldChg chg="modSp">
        <pc:chgData name="Tiago Munk" userId="S::tiago.munk@mdic.gov.br::e6a45ac8-8a97-4e9c-9e87-93bfa0833769" providerId="AD" clId="Web-{A727348C-4DD3-490A-8B4F-2CD5FA962585}" dt="2023-06-29T15:59:19.914" v="223" actId="20577"/>
        <pc:sldMkLst>
          <pc:docMk/>
          <pc:sldMk cId="3138926789" sldId="290"/>
        </pc:sldMkLst>
        <pc:spChg chg="mod">
          <ac:chgData name="Tiago Munk" userId="S::tiago.munk@mdic.gov.br::e6a45ac8-8a97-4e9c-9e87-93bfa0833769" providerId="AD" clId="Web-{A727348C-4DD3-490A-8B4F-2CD5FA962585}" dt="2023-06-29T15:59:03.679" v="217" actId="1076"/>
          <ac:spMkLst>
            <pc:docMk/>
            <pc:sldMk cId="3138926789" sldId="290"/>
            <ac:spMk id="2" creationId="{DEB14ED7-8FF0-4F5C-9C8A-13E77CBEBAB9}"/>
          </ac:spMkLst>
        </pc:spChg>
        <pc:spChg chg="mod">
          <ac:chgData name="Tiago Munk" userId="S::tiago.munk@mdic.gov.br::e6a45ac8-8a97-4e9c-9e87-93bfa0833769" providerId="AD" clId="Web-{A727348C-4DD3-490A-8B4F-2CD5FA962585}" dt="2023-06-29T15:59:19.914" v="223" actId="20577"/>
          <ac:spMkLst>
            <pc:docMk/>
            <pc:sldMk cId="3138926789" sldId="290"/>
            <ac:spMk id="4" creationId="{83DB5990-889E-EAA4-648E-C0C02DB1B7A2}"/>
          </ac:spMkLst>
        </pc:spChg>
      </pc:sldChg>
      <pc:sldChg chg="addSp delSp modSp">
        <pc:chgData name="Tiago Munk" userId="S::tiago.munk@mdic.gov.br::e6a45ac8-8a97-4e9c-9e87-93bfa0833769" providerId="AD" clId="Web-{A727348C-4DD3-490A-8B4F-2CD5FA962585}" dt="2023-06-29T15:57:07.083" v="188" actId="1076"/>
        <pc:sldMkLst>
          <pc:docMk/>
          <pc:sldMk cId="919596131" sldId="291"/>
        </pc:sldMkLst>
        <pc:spChg chg="mod">
          <ac:chgData name="Tiago Munk" userId="S::tiago.munk@mdic.gov.br::e6a45ac8-8a97-4e9c-9e87-93bfa0833769" providerId="AD" clId="Web-{A727348C-4DD3-490A-8B4F-2CD5FA962585}" dt="2023-06-29T15:52:59.390" v="174" actId="20577"/>
          <ac:spMkLst>
            <pc:docMk/>
            <pc:sldMk cId="919596131" sldId="291"/>
            <ac:spMk id="7" creationId="{98B6BABC-1119-1542-C477-2736E652075D}"/>
          </ac:spMkLst>
        </pc:spChg>
        <pc:spChg chg="mod">
          <ac:chgData name="Tiago Munk" userId="S::tiago.munk@mdic.gov.br::e6a45ac8-8a97-4e9c-9e87-93bfa0833769" providerId="AD" clId="Web-{A727348C-4DD3-490A-8B4F-2CD5FA962585}" dt="2023-06-29T15:46:07.662" v="5" actId="1076"/>
          <ac:spMkLst>
            <pc:docMk/>
            <pc:sldMk cId="919596131" sldId="291"/>
            <ac:spMk id="18" creationId="{84109456-43C7-D64E-803E-3B0AE6A9D47C}"/>
          </ac:spMkLst>
        </pc:spChg>
        <pc:spChg chg="mod">
          <ac:chgData name="Tiago Munk" userId="S::tiago.munk@mdic.gov.br::e6a45ac8-8a97-4e9c-9e87-93bfa0833769" providerId="AD" clId="Web-{A727348C-4DD3-490A-8B4F-2CD5FA962585}" dt="2023-06-29T15:48:15.728" v="163" actId="1076"/>
          <ac:spMkLst>
            <pc:docMk/>
            <pc:sldMk cId="919596131" sldId="291"/>
            <ac:spMk id="20" creationId="{D5E0174D-2EF6-8240-89C3-CE5E61260EAC}"/>
          </ac:spMkLst>
        </pc:spChg>
        <pc:spChg chg="mod">
          <ac:chgData name="Tiago Munk" userId="S::tiago.munk@mdic.gov.br::e6a45ac8-8a97-4e9c-9e87-93bfa0833769" providerId="AD" clId="Web-{A727348C-4DD3-490A-8B4F-2CD5FA962585}" dt="2023-06-29T15:46:31.819" v="78" actId="20577"/>
          <ac:spMkLst>
            <pc:docMk/>
            <pc:sldMk cId="919596131" sldId="291"/>
            <ac:spMk id="21" creationId="{1632578D-BF88-9A4D-9E01-763BC064C35E}"/>
          </ac:spMkLst>
        </pc:spChg>
        <pc:spChg chg="mod">
          <ac:chgData name="Tiago Munk" userId="S::tiago.munk@mdic.gov.br::e6a45ac8-8a97-4e9c-9e87-93bfa0833769" providerId="AD" clId="Web-{A727348C-4DD3-490A-8B4F-2CD5FA962585}" dt="2023-06-29T15:46:46.163" v="102" actId="20577"/>
          <ac:spMkLst>
            <pc:docMk/>
            <pc:sldMk cId="919596131" sldId="291"/>
            <ac:spMk id="24" creationId="{B8FBE54A-8BCF-5F44-91AA-C2329F8EA478}"/>
          </ac:spMkLst>
        </pc:spChg>
        <pc:spChg chg="mod">
          <ac:chgData name="Tiago Munk" userId="S::tiago.munk@mdic.gov.br::e6a45ac8-8a97-4e9c-9e87-93bfa0833769" providerId="AD" clId="Web-{A727348C-4DD3-490A-8B4F-2CD5FA962585}" dt="2023-06-29T15:47:08.867" v="133" actId="1076"/>
          <ac:spMkLst>
            <pc:docMk/>
            <pc:sldMk cId="919596131" sldId="291"/>
            <ac:spMk id="25" creationId="{AA814139-0613-0C48-B1FB-A0A1F82FD6C6}"/>
          </ac:spMkLst>
        </pc:spChg>
        <pc:picChg chg="add del">
          <ac:chgData name="Tiago Munk" userId="S::tiago.munk@mdic.gov.br::e6a45ac8-8a97-4e9c-9e87-93bfa0833769" providerId="AD" clId="Web-{A727348C-4DD3-490A-8B4F-2CD5FA962585}" dt="2023-06-29T15:50:44.528" v="166"/>
          <ac:picMkLst>
            <pc:docMk/>
            <pc:sldMk cId="919596131" sldId="291"/>
            <ac:picMk id="9" creationId="{E150A776-35A2-E46E-5E36-78D784B73247}"/>
          </ac:picMkLst>
        </pc:picChg>
        <pc:picChg chg="add del mod">
          <ac:chgData name="Tiago Munk" userId="S::tiago.munk@mdic.gov.br::e6a45ac8-8a97-4e9c-9e87-93bfa0833769" providerId="AD" clId="Web-{A727348C-4DD3-490A-8B4F-2CD5FA962585}" dt="2023-06-29T15:55:06.236" v="178"/>
          <ac:picMkLst>
            <pc:docMk/>
            <pc:sldMk cId="919596131" sldId="291"/>
            <ac:picMk id="10" creationId="{771C8BC9-1C20-F301-1A6B-C8253BF9C5B3}"/>
          </ac:picMkLst>
        </pc:picChg>
        <pc:picChg chg="mod">
          <ac:chgData name="Tiago Munk" userId="S::tiago.munk@mdic.gov.br::e6a45ac8-8a97-4e9c-9e87-93bfa0833769" providerId="AD" clId="Web-{A727348C-4DD3-490A-8B4F-2CD5FA962585}" dt="2023-06-29T15:47:28.961" v="138" actId="1076"/>
          <ac:picMkLst>
            <pc:docMk/>
            <pc:sldMk cId="919596131" sldId="291"/>
            <ac:picMk id="26" creationId="{77F6F784-9085-2445-860F-FAC071BD547B}"/>
          </ac:picMkLst>
        </pc:picChg>
        <pc:picChg chg="mod">
          <ac:chgData name="Tiago Munk" userId="S::tiago.munk@mdic.gov.br::e6a45ac8-8a97-4e9c-9e87-93bfa0833769" providerId="AD" clId="Web-{A727348C-4DD3-490A-8B4F-2CD5FA962585}" dt="2023-06-29T15:48:08.024" v="162" actId="1076"/>
          <ac:picMkLst>
            <pc:docMk/>
            <pc:sldMk cId="919596131" sldId="291"/>
            <ac:picMk id="28" creationId="{DB303E7A-C7D8-B74F-B6D6-68E4E5E91F48}"/>
          </ac:picMkLst>
        </pc:picChg>
        <pc:picChg chg="mod">
          <ac:chgData name="Tiago Munk" userId="S::tiago.munk@mdic.gov.br::e6a45ac8-8a97-4e9c-9e87-93bfa0833769" providerId="AD" clId="Web-{A727348C-4DD3-490A-8B4F-2CD5FA962585}" dt="2023-06-29T15:47:24.992" v="137" actId="1076"/>
          <ac:picMkLst>
            <pc:docMk/>
            <pc:sldMk cId="919596131" sldId="291"/>
            <ac:picMk id="29" creationId="{CCB324D2-4AA5-1947-BDDE-368A39C7F025}"/>
          </ac:picMkLst>
        </pc:picChg>
        <pc:picChg chg="del mod">
          <ac:chgData name="Tiago Munk" userId="S::tiago.munk@mdic.gov.br::e6a45ac8-8a97-4e9c-9e87-93bfa0833769" providerId="AD" clId="Web-{A727348C-4DD3-490A-8B4F-2CD5FA962585}" dt="2023-06-29T15:50:42.496" v="165"/>
          <ac:picMkLst>
            <pc:docMk/>
            <pc:sldMk cId="919596131" sldId="291"/>
            <ac:picMk id="30" creationId="{8A2D81E7-1E2D-194E-87BA-A1044D5C3547}"/>
          </ac:picMkLst>
        </pc:picChg>
        <pc:picChg chg="mod">
          <ac:chgData name="Tiago Munk" userId="S::tiago.munk@mdic.gov.br::e6a45ac8-8a97-4e9c-9e87-93bfa0833769" providerId="AD" clId="Web-{A727348C-4DD3-490A-8B4F-2CD5FA962585}" dt="2023-06-29T15:47:15.633" v="134" actId="1076"/>
          <ac:picMkLst>
            <pc:docMk/>
            <pc:sldMk cId="919596131" sldId="291"/>
            <ac:picMk id="31" creationId="{37929818-44B1-E44C-A5AA-296882B4C2DF}"/>
          </ac:picMkLst>
        </pc:picChg>
        <pc:picChg chg="add del mod">
          <ac:chgData name="Tiago Munk" userId="S::tiago.munk@mdic.gov.br::e6a45ac8-8a97-4e9c-9e87-93bfa0833769" providerId="AD" clId="Web-{A727348C-4DD3-490A-8B4F-2CD5FA962585}" dt="2023-06-29T15:56:11.253" v="186"/>
          <ac:picMkLst>
            <pc:docMk/>
            <pc:sldMk cId="919596131" sldId="291"/>
            <ac:picMk id="33" creationId="{E4219C7E-4705-67CD-3A15-2F8E466E40D5}"/>
          </ac:picMkLst>
        </pc:picChg>
        <pc:picChg chg="add mod">
          <ac:chgData name="Tiago Munk" userId="S::tiago.munk@mdic.gov.br::e6a45ac8-8a97-4e9c-9e87-93bfa0833769" providerId="AD" clId="Web-{A727348C-4DD3-490A-8B4F-2CD5FA962585}" dt="2023-06-29T15:57:07.083" v="188" actId="1076"/>
          <ac:picMkLst>
            <pc:docMk/>
            <pc:sldMk cId="919596131" sldId="291"/>
            <ac:picMk id="35" creationId="{ADD69ACE-84C9-B899-263D-99873CECF91C}"/>
          </ac:picMkLst>
        </pc:picChg>
      </pc:sldChg>
      <pc:sldChg chg="add replId">
        <pc:chgData name="Tiago Munk" userId="S::tiago.munk@mdic.gov.br::e6a45ac8-8a97-4e9c-9e87-93bfa0833769" providerId="AD" clId="Web-{A727348C-4DD3-490A-8B4F-2CD5FA962585}" dt="2023-06-29T15:45:56.271" v="0"/>
        <pc:sldMkLst>
          <pc:docMk/>
          <pc:sldMk cId="279299279" sldId="292"/>
        </pc:sldMkLst>
      </pc:sldChg>
    </pc:docChg>
  </pc:docChgLst>
  <pc:docChgLst>
    <pc:chgData name="Tiago Munk" userId="S::tiago.munk@mdic.gov.br::e6a45ac8-8a97-4e9c-9e87-93bfa0833769" providerId="AD" clId="Web-{BB3B54C1-1BFE-4974-AEC2-E6F830195E55}"/>
    <pc:docChg chg="addSld delSld modSld sldOrd addMainMaster modMainMaster">
      <pc:chgData name="Tiago Munk" userId="S::tiago.munk@mdic.gov.br::e6a45ac8-8a97-4e9c-9e87-93bfa0833769" providerId="AD" clId="Web-{BB3B54C1-1BFE-4974-AEC2-E6F830195E55}" dt="2023-06-29T15:44:02.787" v="394" actId="1076"/>
      <pc:docMkLst>
        <pc:docMk/>
      </pc:docMkLst>
      <pc:sldChg chg="addSp delSp modSp ord">
        <pc:chgData name="Tiago Munk" userId="S::tiago.munk@mdic.gov.br::e6a45ac8-8a97-4e9c-9e87-93bfa0833769" providerId="AD" clId="Web-{BB3B54C1-1BFE-4974-AEC2-E6F830195E55}" dt="2023-06-29T15:41:37.596" v="323"/>
        <pc:sldMkLst>
          <pc:docMk/>
          <pc:sldMk cId="2626535747" sldId="282"/>
        </pc:sldMkLst>
        <pc:spChg chg="mod">
          <ac:chgData name="Tiago Munk" userId="S::tiago.munk@mdic.gov.br::e6a45ac8-8a97-4e9c-9e87-93bfa0833769" providerId="AD" clId="Web-{BB3B54C1-1BFE-4974-AEC2-E6F830195E55}" dt="2023-06-29T15:37:57.621" v="27" actId="20577"/>
          <ac:spMkLst>
            <pc:docMk/>
            <pc:sldMk cId="2626535747" sldId="282"/>
            <ac:spMk id="2" creationId="{B195CDE3-E46C-C3D7-A4EA-B9FDE0C12069}"/>
          </ac:spMkLst>
        </pc:spChg>
        <pc:spChg chg="del">
          <ac:chgData name="Tiago Munk" userId="S::tiago.munk@mdic.gov.br::e6a45ac8-8a97-4e9c-9e87-93bfa0833769" providerId="AD" clId="Web-{BB3B54C1-1BFE-4974-AEC2-E6F830195E55}" dt="2023-06-29T15:32:05.144" v="0"/>
          <ac:spMkLst>
            <pc:docMk/>
            <pc:sldMk cId="2626535747" sldId="282"/>
            <ac:spMk id="3" creationId="{6CC22CEF-73AB-76E1-D389-CEFCF49DC771}"/>
          </ac:spMkLst>
        </pc:spChg>
        <pc:spChg chg="add del mod">
          <ac:chgData name="Tiago Munk" userId="S::tiago.munk@mdic.gov.br::e6a45ac8-8a97-4e9c-9e87-93bfa0833769" providerId="AD" clId="Web-{BB3B54C1-1BFE-4974-AEC2-E6F830195E55}" dt="2023-06-29T15:38:20.028" v="45"/>
          <ac:spMkLst>
            <pc:docMk/>
            <pc:sldMk cId="2626535747" sldId="282"/>
            <ac:spMk id="6" creationId="{75368E23-86A6-8468-1A59-96AD96D3C1E3}"/>
          </ac:spMkLst>
        </pc:spChg>
        <pc:spChg chg="add mod">
          <ac:chgData name="Tiago Munk" userId="S::tiago.munk@mdic.gov.br::e6a45ac8-8a97-4e9c-9e87-93bfa0833769" providerId="AD" clId="Web-{BB3B54C1-1BFE-4974-AEC2-E6F830195E55}" dt="2023-06-29T15:41:23.767" v="322" actId="20577"/>
          <ac:spMkLst>
            <pc:docMk/>
            <pc:sldMk cId="2626535747" sldId="282"/>
            <ac:spMk id="8" creationId="{7E80C8AE-5371-8334-A750-155719980C33}"/>
          </ac:spMkLst>
        </pc:spChg>
        <pc:picChg chg="add del mod">
          <ac:chgData name="Tiago Munk" userId="S::tiago.munk@mdic.gov.br::e6a45ac8-8a97-4e9c-9e87-93bfa0833769" providerId="AD" clId="Web-{BB3B54C1-1BFE-4974-AEC2-E6F830195E55}" dt="2023-06-29T15:33:32.802" v="4"/>
          <ac:picMkLst>
            <pc:docMk/>
            <pc:sldMk cId="2626535747" sldId="282"/>
            <ac:picMk id="4" creationId="{9E6D0B1F-561C-DC0F-F269-E0C894BB95EB}"/>
          </ac:picMkLst>
        </pc:picChg>
        <pc:picChg chg="add del mod">
          <ac:chgData name="Tiago Munk" userId="S::tiago.munk@mdic.gov.br::e6a45ac8-8a97-4e9c-9e87-93bfa0833769" providerId="AD" clId="Web-{BB3B54C1-1BFE-4974-AEC2-E6F830195E55}" dt="2023-06-29T15:33:49.068" v="10"/>
          <ac:picMkLst>
            <pc:docMk/>
            <pc:sldMk cId="2626535747" sldId="282"/>
            <ac:picMk id="5" creationId="{A35385BC-1AF2-C708-2BFF-B7279A78CF5A}"/>
          </ac:picMkLst>
        </pc:picChg>
      </pc:sldChg>
      <pc:sldChg chg="addSp delSp modSp add ord">
        <pc:chgData name="Tiago Munk" userId="S::tiago.munk@mdic.gov.br::e6a45ac8-8a97-4e9c-9e87-93bfa0833769" providerId="AD" clId="Web-{BB3B54C1-1BFE-4974-AEC2-E6F830195E55}" dt="2023-06-29T15:44:02.787" v="394" actId="1076"/>
        <pc:sldMkLst>
          <pc:docMk/>
          <pc:sldMk cId="919596131" sldId="291"/>
        </pc:sldMkLst>
        <pc:spChg chg="mod">
          <ac:chgData name="Tiago Munk" userId="S::tiago.munk@mdic.gov.br::e6a45ac8-8a97-4e9c-9e87-93bfa0833769" providerId="AD" clId="Web-{BB3B54C1-1BFE-4974-AEC2-E6F830195E55}" dt="2023-06-29T15:35:31.336" v="19" actId="20577"/>
          <ac:spMkLst>
            <pc:docMk/>
            <pc:sldMk cId="919596131" sldId="291"/>
            <ac:spMk id="4" creationId="{3455A7B0-1A80-5D8D-3B26-8FCD06CBA33F}"/>
          </ac:spMkLst>
        </pc:spChg>
        <pc:spChg chg="mod">
          <ac:chgData name="Tiago Munk" userId="S::tiago.munk@mdic.gov.br::e6a45ac8-8a97-4e9c-9e87-93bfa0833769" providerId="AD" clId="Web-{BB3B54C1-1BFE-4974-AEC2-E6F830195E55}" dt="2023-06-29T15:35:51.024" v="21" actId="20577"/>
          <ac:spMkLst>
            <pc:docMk/>
            <pc:sldMk cId="919596131" sldId="291"/>
            <ac:spMk id="5" creationId="{9A578B6B-9788-5C5E-2682-62A3FDBBC8E2}"/>
          </ac:spMkLst>
        </pc:spChg>
        <pc:spChg chg="add mod">
          <ac:chgData name="Tiago Munk" userId="S::tiago.munk@mdic.gov.br::e6a45ac8-8a97-4e9c-9e87-93bfa0833769" providerId="AD" clId="Web-{BB3B54C1-1BFE-4974-AEC2-E6F830195E55}" dt="2023-06-29T15:35:25.555" v="18" actId="14100"/>
          <ac:spMkLst>
            <pc:docMk/>
            <pc:sldMk cId="919596131" sldId="291"/>
            <ac:spMk id="7" creationId="{98B6BABC-1119-1542-C477-2736E652075D}"/>
          </ac:spMkLst>
        </pc:spChg>
        <pc:spChg chg="mod">
          <ac:chgData name="Tiago Munk" userId="S::tiago.munk@mdic.gov.br::e6a45ac8-8a97-4e9c-9e87-93bfa0833769" providerId="AD" clId="Web-{BB3B54C1-1BFE-4974-AEC2-E6F830195E55}" dt="2023-06-29T15:42:45.738" v="365" actId="1076"/>
          <ac:spMkLst>
            <pc:docMk/>
            <pc:sldMk cId="919596131" sldId="291"/>
            <ac:spMk id="17" creationId="{7B575CB9-6994-E643-8B78-0D1314061D96}"/>
          </ac:spMkLst>
        </pc:spChg>
        <pc:spChg chg="mod">
          <ac:chgData name="Tiago Munk" userId="S::tiago.munk@mdic.gov.br::e6a45ac8-8a97-4e9c-9e87-93bfa0833769" providerId="AD" clId="Web-{BB3B54C1-1BFE-4974-AEC2-E6F830195E55}" dt="2023-06-29T15:42:48.879" v="366" actId="1076"/>
          <ac:spMkLst>
            <pc:docMk/>
            <pc:sldMk cId="919596131" sldId="291"/>
            <ac:spMk id="18" creationId="{84109456-43C7-D64E-803E-3B0AE6A9D47C}"/>
          </ac:spMkLst>
        </pc:spChg>
        <pc:spChg chg="mod">
          <ac:chgData name="Tiago Munk" userId="S::tiago.munk@mdic.gov.br::e6a45ac8-8a97-4e9c-9e87-93bfa0833769" providerId="AD" clId="Web-{BB3B54C1-1BFE-4974-AEC2-E6F830195E55}" dt="2023-06-29T15:43:55.365" v="392" actId="1076"/>
          <ac:spMkLst>
            <pc:docMk/>
            <pc:sldMk cId="919596131" sldId="291"/>
            <ac:spMk id="19" creationId="{653D2C83-F561-4649-B9E5-2128D53E0659}"/>
          </ac:spMkLst>
        </pc:spChg>
        <pc:spChg chg="mod">
          <ac:chgData name="Tiago Munk" userId="S::tiago.munk@mdic.gov.br::e6a45ac8-8a97-4e9c-9e87-93bfa0833769" providerId="AD" clId="Web-{BB3B54C1-1BFE-4974-AEC2-E6F830195E55}" dt="2023-06-29T15:44:00.068" v="393" actId="1076"/>
          <ac:spMkLst>
            <pc:docMk/>
            <pc:sldMk cId="919596131" sldId="291"/>
            <ac:spMk id="20" creationId="{D5E0174D-2EF6-8240-89C3-CE5E61260EAC}"/>
          </ac:spMkLst>
        </pc:spChg>
        <pc:spChg chg="mod">
          <ac:chgData name="Tiago Munk" userId="S::tiago.munk@mdic.gov.br::e6a45ac8-8a97-4e9c-9e87-93bfa0833769" providerId="AD" clId="Web-{BB3B54C1-1BFE-4974-AEC2-E6F830195E55}" dt="2023-06-29T15:44:02.787" v="394" actId="1076"/>
          <ac:spMkLst>
            <pc:docMk/>
            <pc:sldMk cId="919596131" sldId="291"/>
            <ac:spMk id="21" creationId="{1632578D-BF88-9A4D-9E01-763BC064C35E}"/>
          </ac:spMkLst>
        </pc:spChg>
        <pc:spChg chg="mod">
          <ac:chgData name="Tiago Munk" userId="S::tiago.munk@mdic.gov.br::e6a45ac8-8a97-4e9c-9e87-93bfa0833769" providerId="AD" clId="Web-{BB3B54C1-1BFE-4974-AEC2-E6F830195E55}" dt="2023-06-29T15:42:21.550" v="331" actId="1076"/>
          <ac:spMkLst>
            <pc:docMk/>
            <pc:sldMk cId="919596131" sldId="291"/>
            <ac:spMk id="27" creationId="{CFB73B9E-64BF-894B-8397-574C03054BD3}"/>
          </ac:spMkLst>
        </pc:spChg>
        <pc:grpChg chg="mod">
          <ac:chgData name="Tiago Munk" userId="S::tiago.munk@mdic.gov.br::e6a45ac8-8a97-4e9c-9e87-93bfa0833769" providerId="AD" clId="Web-{BB3B54C1-1BFE-4974-AEC2-E6F830195E55}" dt="2023-06-29T15:43:26.630" v="368" actId="1076"/>
          <ac:grpSpMkLst>
            <pc:docMk/>
            <pc:sldMk cId="919596131" sldId="291"/>
            <ac:grpSpMk id="11" creationId="{F4E472EE-EF7E-7D4F-8CE2-9D76262DC417}"/>
          </ac:grpSpMkLst>
        </pc:grpChg>
        <pc:picChg chg="mod">
          <ac:chgData name="Tiago Munk" userId="S::tiago.munk@mdic.gov.br::e6a45ac8-8a97-4e9c-9e87-93bfa0833769" providerId="AD" clId="Web-{BB3B54C1-1BFE-4974-AEC2-E6F830195E55}" dt="2023-06-29T15:41:59.159" v="325" actId="1076"/>
          <ac:picMkLst>
            <pc:docMk/>
            <pc:sldMk cId="919596131" sldId="291"/>
            <ac:picMk id="26" creationId="{77F6F784-9085-2445-860F-FAC071BD547B}"/>
          </ac:picMkLst>
        </pc:picChg>
        <pc:picChg chg="mod">
          <ac:chgData name="Tiago Munk" userId="S::tiago.munk@mdic.gov.br::e6a45ac8-8a97-4e9c-9e87-93bfa0833769" providerId="AD" clId="Web-{BB3B54C1-1BFE-4974-AEC2-E6F830195E55}" dt="2023-06-29T15:43:31.911" v="370" actId="1076"/>
          <ac:picMkLst>
            <pc:docMk/>
            <pc:sldMk cId="919596131" sldId="291"/>
            <ac:picMk id="28" creationId="{DB303E7A-C7D8-B74F-B6D6-68E4E5E91F48}"/>
          </ac:picMkLst>
        </pc:picChg>
        <pc:picChg chg="mod">
          <ac:chgData name="Tiago Munk" userId="S::tiago.munk@mdic.gov.br::e6a45ac8-8a97-4e9c-9e87-93bfa0833769" providerId="AD" clId="Web-{BB3B54C1-1BFE-4974-AEC2-E6F830195E55}" dt="2023-06-29T15:43:34.302" v="371" actId="1076"/>
          <ac:picMkLst>
            <pc:docMk/>
            <pc:sldMk cId="919596131" sldId="291"/>
            <ac:picMk id="31" creationId="{37929818-44B1-E44C-A5AA-296882B4C2DF}"/>
          </ac:picMkLst>
        </pc:picChg>
        <pc:picChg chg="del">
          <ac:chgData name="Tiago Munk" userId="S::tiago.munk@mdic.gov.br::e6a45ac8-8a97-4e9c-9e87-93bfa0833769" providerId="AD" clId="Web-{BB3B54C1-1BFE-4974-AEC2-E6F830195E55}" dt="2023-06-29T15:35:17.180" v="13"/>
          <ac:picMkLst>
            <pc:docMk/>
            <pc:sldMk cId="919596131" sldId="291"/>
            <ac:picMk id="35" creationId="{C5C395CF-B4E3-B84B-B96A-AA1CA5AA5382}"/>
          </ac:picMkLst>
        </pc:picChg>
      </pc:sldChg>
      <pc:sldChg chg="modSp add del">
        <pc:chgData name="Tiago Munk" userId="S::tiago.munk@mdic.gov.br::e6a45ac8-8a97-4e9c-9e87-93bfa0833769" providerId="AD" clId="Web-{BB3B54C1-1BFE-4974-AEC2-E6F830195E55}" dt="2023-06-29T15:37:32.339" v="25"/>
        <pc:sldMkLst>
          <pc:docMk/>
          <pc:sldMk cId="3498449124" sldId="292"/>
        </pc:sldMkLst>
        <pc:spChg chg="mod">
          <ac:chgData name="Tiago Munk" userId="S::tiago.munk@mdic.gov.br::e6a45ac8-8a97-4e9c-9e87-93bfa0833769" providerId="AD" clId="Web-{BB3B54C1-1BFE-4974-AEC2-E6F830195E55}" dt="2023-06-29T15:37:16.276" v="24" actId="20577"/>
          <ac:spMkLst>
            <pc:docMk/>
            <pc:sldMk cId="3498449124" sldId="292"/>
            <ac:spMk id="2" creationId="{42E0E253-4E44-D501-32B9-8F055265D260}"/>
          </ac:spMkLst>
        </pc:spChg>
      </pc:sldChg>
      <pc:sldMasterChg chg="add addSldLayout">
        <pc:chgData name="Tiago Munk" userId="S::tiago.munk@mdic.gov.br::e6a45ac8-8a97-4e9c-9e87-93bfa0833769" providerId="AD" clId="Web-{BB3B54C1-1BFE-4974-AEC2-E6F830195E55}" dt="2023-06-29T15:37:10.120" v="22"/>
        <pc:sldMasterMkLst>
          <pc:docMk/>
          <pc:sldMasterMk cId="1495706115" sldId="2147483648"/>
        </pc:sldMasterMkLst>
        <pc:sldLayoutChg chg="ad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1495706115" sldId="2147483648"/>
            <pc:sldLayoutMk cId="2094035632" sldId="2147483649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1495706115" sldId="2147483648"/>
            <pc:sldLayoutMk cId="1395498445" sldId="2147483650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1495706115" sldId="2147483648"/>
            <pc:sldLayoutMk cId="829321295" sldId="2147483651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1495706115" sldId="2147483648"/>
            <pc:sldLayoutMk cId="3722744061" sldId="2147483652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1495706115" sldId="2147483648"/>
            <pc:sldLayoutMk cId="234530658" sldId="2147483653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1495706115" sldId="2147483648"/>
            <pc:sldLayoutMk cId="989161874" sldId="2147483654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1495706115" sldId="2147483648"/>
            <pc:sldLayoutMk cId="1521977186" sldId="2147483655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1495706115" sldId="2147483648"/>
            <pc:sldLayoutMk cId="3874030164" sldId="2147483656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1495706115" sldId="2147483648"/>
            <pc:sldLayoutMk cId="3137372623" sldId="2147483657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1495706115" sldId="2147483648"/>
            <pc:sldLayoutMk cId="2196093014" sldId="2147483658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1495706115" sldId="2147483648"/>
            <pc:sldLayoutMk cId="2890510391" sldId="2147483659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1495706115" sldId="2147483648"/>
            <pc:sldLayoutMk cId="139713856" sldId="2147483660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1495706115" sldId="2147483648"/>
            <pc:sldLayoutMk cId="3133153858" sldId="2147483735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1495706115" sldId="2147483648"/>
            <pc:sldLayoutMk cId="293871371" sldId="2147483736"/>
          </pc:sldLayoutMkLst>
        </pc:sldLayoutChg>
      </pc:sldMasterChg>
      <pc:sldMasterChg chg="add addSldLayout">
        <pc:chgData name="Tiago Munk" userId="S::tiago.munk@mdic.gov.br::e6a45ac8-8a97-4e9c-9e87-93bfa0833769" providerId="AD" clId="Web-{BB3B54C1-1BFE-4974-AEC2-E6F830195E55}" dt="2023-06-29T15:35:05.633" v="11"/>
        <pc:sldMasterMkLst>
          <pc:docMk/>
          <pc:sldMasterMk cId="1333027586" sldId="2147483713"/>
        </pc:sldMasterMkLst>
        <pc:sldLayoutChg chg="add">
          <pc:chgData name="Tiago Munk" userId="S::tiago.munk@mdic.gov.br::e6a45ac8-8a97-4e9c-9e87-93bfa0833769" providerId="AD" clId="Web-{BB3B54C1-1BFE-4974-AEC2-E6F830195E55}" dt="2023-06-29T15:35:05.633" v="11"/>
          <pc:sldLayoutMkLst>
            <pc:docMk/>
            <pc:sldMasterMk cId="1333027586" sldId="2147483713"/>
            <pc:sldLayoutMk cId="3895992232" sldId="2147483714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5:05.633" v="11"/>
          <pc:sldLayoutMkLst>
            <pc:docMk/>
            <pc:sldMasterMk cId="1333027586" sldId="2147483713"/>
            <pc:sldLayoutMk cId="823256783" sldId="2147483715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5:05.633" v="11"/>
          <pc:sldLayoutMkLst>
            <pc:docMk/>
            <pc:sldMasterMk cId="1333027586" sldId="2147483713"/>
            <pc:sldLayoutMk cId="4257614404" sldId="2147483716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5:05.633" v="11"/>
          <pc:sldLayoutMkLst>
            <pc:docMk/>
            <pc:sldMasterMk cId="1333027586" sldId="2147483713"/>
            <pc:sldLayoutMk cId="3190428607" sldId="2147483717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5:05.633" v="11"/>
          <pc:sldLayoutMkLst>
            <pc:docMk/>
            <pc:sldMasterMk cId="1333027586" sldId="2147483713"/>
            <pc:sldLayoutMk cId="3618330923" sldId="2147483718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5:05.633" v="11"/>
          <pc:sldLayoutMkLst>
            <pc:docMk/>
            <pc:sldMasterMk cId="1333027586" sldId="2147483713"/>
            <pc:sldLayoutMk cId="2260550727" sldId="2147483719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5:05.633" v="11"/>
          <pc:sldLayoutMkLst>
            <pc:docMk/>
            <pc:sldMasterMk cId="1333027586" sldId="2147483713"/>
            <pc:sldLayoutMk cId="3888117880" sldId="2147483720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5:05.633" v="11"/>
          <pc:sldLayoutMkLst>
            <pc:docMk/>
            <pc:sldMasterMk cId="1333027586" sldId="2147483713"/>
            <pc:sldLayoutMk cId="3206952564" sldId="2147483721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5:05.633" v="11"/>
          <pc:sldLayoutMkLst>
            <pc:docMk/>
            <pc:sldMasterMk cId="1333027586" sldId="2147483713"/>
            <pc:sldLayoutMk cId="4231056976" sldId="2147483722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5:05.633" v="11"/>
          <pc:sldLayoutMkLst>
            <pc:docMk/>
            <pc:sldMasterMk cId="1333027586" sldId="2147483713"/>
            <pc:sldLayoutMk cId="1209725460" sldId="2147483723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5:05.633" v="11"/>
          <pc:sldLayoutMkLst>
            <pc:docMk/>
            <pc:sldMasterMk cId="1333027586" sldId="2147483713"/>
            <pc:sldLayoutMk cId="1960311066" sldId="2147483724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5:05.633" v="11"/>
          <pc:sldLayoutMkLst>
            <pc:docMk/>
            <pc:sldMasterMk cId="1333027586" sldId="2147483713"/>
            <pc:sldLayoutMk cId="490475653" sldId="2147483725"/>
          </pc:sldLayoutMkLst>
        </pc:sldLayoutChg>
        <pc:sldLayoutChg chg="add">
          <pc:chgData name="Tiago Munk" userId="S::tiago.munk@mdic.gov.br::e6a45ac8-8a97-4e9c-9e87-93bfa0833769" providerId="AD" clId="Web-{BB3B54C1-1BFE-4974-AEC2-E6F830195E55}" dt="2023-06-29T15:35:05.633" v="11"/>
          <pc:sldLayoutMkLst>
            <pc:docMk/>
            <pc:sldMasterMk cId="1333027586" sldId="2147483713"/>
            <pc:sldLayoutMk cId="3838496854" sldId="2147483734"/>
          </pc:sldLayoutMkLst>
        </pc:sldLayoutChg>
      </pc:sldMasterChg>
      <pc:sldMasterChg chg="replId modSldLayout">
        <pc:chgData name="Tiago Munk" userId="S::tiago.munk@mdic.gov.br::e6a45ac8-8a97-4e9c-9e87-93bfa0833769" providerId="AD" clId="Web-{BB3B54C1-1BFE-4974-AEC2-E6F830195E55}" dt="2023-06-29T15:37:10.120" v="22"/>
        <pc:sldMasterMkLst>
          <pc:docMk/>
          <pc:sldMasterMk cId="3708058273" sldId="2147483737"/>
        </pc:sldMasterMkLst>
        <pc:sldLayoutChg chg="replI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3708058273" sldId="2147483737"/>
            <pc:sldLayoutMk cId="1660192054" sldId="2147483738"/>
          </pc:sldLayoutMkLst>
        </pc:sldLayoutChg>
        <pc:sldLayoutChg chg="replI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3708058273" sldId="2147483737"/>
            <pc:sldLayoutMk cId="2540041006" sldId="2147483739"/>
          </pc:sldLayoutMkLst>
        </pc:sldLayoutChg>
        <pc:sldLayoutChg chg="replI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3708058273" sldId="2147483737"/>
            <pc:sldLayoutMk cId="1654013048" sldId="2147483740"/>
          </pc:sldLayoutMkLst>
        </pc:sldLayoutChg>
        <pc:sldLayoutChg chg="replI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3708058273" sldId="2147483737"/>
            <pc:sldLayoutMk cId="264440016" sldId="2147483741"/>
          </pc:sldLayoutMkLst>
        </pc:sldLayoutChg>
        <pc:sldLayoutChg chg="replI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3708058273" sldId="2147483737"/>
            <pc:sldLayoutMk cId="647314075" sldId="2147483742"/>
          </pc:sldLayoutMkLst>
        </pc:sldLayoutChg>
        <pc:sldLayoutChg chg="replI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3708058273" sldId="2147483737"/>
            <pc:sldLayoutMk cId="1293173699" sldId="2147483743"/>
          </pc:sldLayoutMkLst>
        </pc:sldLayoutChg>
        <pc:sldLayoutChg chg="replI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3708058273" sldId="2147483737"/>
            <pc:sldLayoutMk cId="1334225824" sldId="2147483744"/>
          </pc:sldLayoutMkLst>
        </pc:sldLayoutChg>
        <pc:sldLayoutChg chg="replI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3708058273" sldId="2147483737"/>
            <pc:sldLayoutMk cId="2318810788" sldId="2147483745"/>
          </pc:sldLayoutMkLst>
        </pc:sldLayoutChg>
        <pc:sldLayoutChg chg="replI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3708058273" sldId="2147483737"/>
            <pc:sldLayoutMk cId="58488929" sldId="2147483746"/>
          </pc:sldLayoutMkLst>
        </pc:sldLayoutChg>
        <pc:sldLayoutChg chg="replI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3708058273" sldId="2147483737"/>
            <pc:sldLayoutMk cId="3388993873" sldId="2147483747"/>
          </pc:sldLayoutMkLst>
        </pc:sldLayoutChg>
        <pc:sldLayoutChg chg="replId">
          <pc:chgData name="Tiago Munk" userId="S::tiago.munk@mdic.gov.br::e6a45ac8-8a97-4e9c-9e87-93bfa0833769" providerId="AD" clId="Web-{BB3B54C1-1BFE-4974-AEC2-E6F830195E55}" dt="2023-06-29T15:37:10.120" v="22"/>
          <pc:sldLayoutMkLst>
            <pc:docMk/>
            <pc:sldMasterMk cId="3708058273" sldId="2147483737"/>
            <pc:sldLayoutMk cId="2082443346" sldId="2147483748"/>
          </pc:sldLayoutMkLst>
        </pc:sldLayoutChg>
      </pc:sldMasterChg>
    </pc:docChg>
  </pc:docChgLst>
  <pc:docChgLst>
    <pc:chgData name="Tiago Munk" userId="S::tiago.munk@mdic.gov.br::e6a45ac8-8a97-4e9c-9e87-93bfa0833769" providerId="AD" clId="Web-{E8627924-0DC6-422A-9C9A-63C4726E2B3E}"/>
    <pc:docChg chg="addSld delSld modSld sldOrd">
      <pc:chgData name="Tiago Munk" userId="S::tiago.munk@mdic.gov.br::e6a45ac8-8a97-4e9c-9e87-93bfa0833769" providerId="AD" clId="Web-{E8627924-0DC6-422A-9C9A-63C4726E2B3E}" dt="2023-08-08T19:39:42.648" v="104"/>
      <pc:docMkLst>
        <pc:docMk/>
      </pc:docMkLst>
      <pc:sldChg chg="modSp">
        <pc:chgData name="Tiago Munk" userId="S::tiago.munk@mdic.gov.br::e6a45ac8-8a97-4e9c-9e87-93bfa0833769" providerId="AD" clId="Web-{E8627924-0DC6-422A-9C9A-63C4726E2B3E}" dt="2023-08-08T19:34:21.640" v="46" actId="20577"/>
        <pc:sldMkLst>
          <pc:docMk/>
          <pc:sldMk cId="1933179148" sldId="261"/>
        </pc:sldMkLst>
        <pc:spChg chg="mod">
          <ac:chgData name="Tiago Munk" userId="S::tiago.munk@mdic.gov.br::e6a45ac8-8a97-4e9c-9e87-93bfa0833769" providerId="AD" clId="Web-{E8627924-0DC6-422A-9C9A-63C4726E2B3E}" dt="2023-08-08T19:34:21.640" v="46" actId="20577"/>
          <ac:spMkLst>
            <pc:docMk/>
            <pc:sldMk cId="1933179148" sldId="261"/>
            <ac:spMk id="3" creationId="{C59A29B8-69D4-6EFE-CA03-F96E7F0B2F09}"/>
          </ac:spMkLst>
        </pc:spChg>
      </pc:sldChg>
      <pc:sldChg chg="del">
        <pc:chgData name="Tiago Munk" userId="S::tiago.munk@mdic.gov.br::e6a45ac8-8a97-4e9c-9e87-93bfa0833769" providerId="AD" clId="Web-{E8627924-0DC6-422A-9C9A-63C4726E2B3E}" dt="2023-08-08T19:39:26.475" v="103"/>
        <pc:sldMkLst>
          <pc:docMk/>
          <pc:sldMk cId="1315607707" sldId="277"/>
        </pc:sldMkLst>
      </pc:sldChg>
      <pc:sldChg chg="modSp ord">
        <pc:chgData name="Tiago Munk" userId="S::tiago.munk@mdic.gov.br::e6a45ac8-8a97-4e9c-9e87-93bfa0833769" providerId="AD" clId="Web-{E8627924-0DC6-422A-9C9A-63C4726E2B3E}" dt="2023-08-08T19:39:06.303" v="101" actId="20577"/>
        <pc:sldMkLst>
          <pc:docMk/>
          <pc:sldMk cId="1764124055" sldId="280"/>
        </pc:sldMkLst>
        <pc:spChg chg="mod">
          <ac:chgData name="Tiago Munk" userId="S::tiago.munk@mdic.gov.br::e6a45ac8-8a97-4e9c-9e87-93bfa0833769" providerId="AD" clId="Web-{E8627924-0DC6-422A-9C9A-63C4726E2B3E}" dt="2023-08-08T19:39:06.303" v="101" actId="20577"/>
          <ac:spMkLst>
            <pc:docMk/>
            <pc:sldMk cId="1764124055" sldId="280"/>
            <ac:spMk id="2" creationId="{40BB8AFD-2045-2F27-35B0-459478AE5FAA}"/>
          </ac:spMkLst>
        </pc:spChg>
      </pc:sldChg>
      <pc:sldChg chg="ord">
        <pc:chgData name="Tiago Munk" userId="S::tiago.munk@mdic.gov.br::e6a45ac8-8a97-4e9c-9e87-93bfa0833769" providerId="AD" clId="Web-{E8627924-0DC6-422A-9C9A-63C4726E2B3E}" dt="2023-08-08T19:38:36.834" v="98"/>
        <pc:sldMkLst>
          <pc:docMk/>
          <pc:sldMk cId="2626535747" sldId="282"/>
        </pc:sldMkLst>
      </pc:sldChg>
      <pc:sldChg chg="modSp">
        <pc:chgData name="Tiago Munk" userId="S::tiago.munk@mdic.gov.br::e6a45ac8-8a97-4e9c-9e87-93bfa0833769" providerId="AD" clId="Web-{E8627924-0DC6-422A-9C9A-63C4726E2B3E}" dt="2023-08-08T19:37:17.644" v="93" actId="20577"/>
        <pc:sldMkLst>
          <pc:docMk/>
          <pc:sldMk cId="1724326556" sldId="285"/>
        </pc:sldMkLst>
        <pc:spChg chg="mod">
          <ac:chgData name="Tiago Munk" userId="S::tiago.munk@mdic.gov.br::e6a45ac8-8a97-4e9c-9e87-93bfa0833769" providerId="AD" clId="Web-{E8627924-0DC6-422A-9C9A-63C4726E2B3E}" dt="2023-08-08T19:37:17.644" v="93" actId="20577"/>
          <ac:spMkLst>
            <pc:docMk/>
            <pc:sldMk cId="1724326556" sldId="285"/>
            <ac:spMk id="3" creationId="{C59A29B8-69D4-6EFE-CA03-F96E7F0B2F09}"/>
          </ac:spMkLst>
        </pc:spChg>
      </pc:sldChg>
      <pc:sldChg chg="del">
        <pc:chgData name="Tiago Munk" userId="S::tiago.munk@mdic.gov.br::e6a45ac8-8a97-4e9c-9e87-93bfa0833769" providerId="AD" clId="Web-{E8627924-0DC6-422A-9C9A-63C4726E2B3E}" dt="2023-08-08T19:39:17.053" v="102"/>
        <pc:sldMkLst>
          <pc:docMk/>
          <pc:sldMk cId="3138926789" sldId="290"/>
        </pc:sldMkLst>
      </pc:sldChg>
      <pc:sldChg chg="addSp delSp modSp del">
        <pc:chgData name="Tiago Munk" userId="S::tiago.munk@mdic.gov.br::e6a45ac8-8a97-4e9c-9e87-93bfa0833769" providerId="AD" clId="Web-{E8627924-0DC6-422A-9C9A-63C4726E2B3E}" dt="2023-08-08T19:37:41.129" v="97"/>
        <pc:sldMkLst>
          <pc:docMk/>
          <pc:sldMk cId="279299279" sldId="292"/>
        </pc:sldMkLst>
        <pc:spChg chg="mod">
          <ac:chgData name="Tiago Munk" userId="S::tiago.munk@mdic.gov.br::e6a45ac8-8a97-4e9c-9e87-93bfa0833769" providerId="AD" clId="Web-{E8627924-0DC6-422A-9C9A-63C4726E2B3E}" dt="2023-08-08T19:37:26.066" v="94" actId="20577"/>
          <ac:spMkLst>
            <pc:docMk/>
            <pc:sldMk cId="279299279" sldId="292"/>
            <ac:spMk id="2" creationId="{A8D696EF-BDB9-86E8-9367-90E83B2FF2E7}"/>
          </ac:spMkLst>
        </pc:spChg>
        <pc:graphicFrameChg chg="add del">
          <ac:chgData name="Tiago Munk" userId="S::tiago.munk@mdic.gov.br::e6a45ac8-8a97-4e9c-9e87-93bfa0833769" providerId="AD" clId="Web-{E8627924-0DC6-422A-9C9A-63C4726E2B3E}" dt="2023-08-08T19:37:32.317" v="96"/>
          <ac:graphicFrameMkLst>
            <pc:docMk/>
            <pc:sldMk cId="279299279" sldId="292"/>
            <ac:graphicFrameMk id="5" creationId="{95ED7375-E231-C685-E33F-AC414C806D12}"/>
          </ac:graphicFrameMkLst>
        </pc:graphicFrameChg>
      </pc:sldChg>
      <pc:sldChg chg="add replId">
        <pc:chgData name="Tiago Munk" userId="S::tiago.munk@mdic.gov.br::e6a45ac8-8a97-4e9c-9e87-93bfa0833769" providerId="AD" clId="Web-{E8627924-0DC6-422A-9C9A-63C4726E2B3E}" dt="2023-08-08T19:39:42.648" v="104"/>
        <pc:sldMkLst>
          <pc:docMk/>
          <pc:sldMk cId="2440192803" sldId="292"/>
        </pc:sldMkLst>
      </pc:sldChg>
    </pc:docChg>
  </pc:docChgLst>
  <pc:docChgLst>
    <pc:chgData name="Tiago Munk" userId="S::tiago.munk@mdic.gov.br::e6a45ac8-8a97-4e9c-9e87-93bfa0833769" providerId="AD" clId="Web-{EFE90AFB-DD21-4C27-BCBD-3154C7D5BE6F}"/>
    <pc:docChg chg="addSld modSld">
      <pc:chgData name="Tiago Munk" userId="S::tiago.munk@mdic.gov.br::e6a45ac8-8a97-4e9c-9e87-93bfa0833769" providerId="AD" clId="Web-{EFE90AFB-DD21-4C27-BCBD-3154C7D5BE6F}" dt="2023-09-11T19:35:15.208" v="365" actId="20577"/>
      <pc:docMkLst>
        <pc:docMk/>
      </pc:docMkLst>
      <pc:sldChg chg="modSp">
        <pc:chgData name="Tiago Munk" userId="S::tiago.munk@mdic.gov.br::e6a45ac8-8a97-4e9c-9e87-93bfa0833769" providerId="AD" clId="Web-{EFE90AFB-DD21-4C27-BCBD-3154C7D5BE6F}" dt="2023-09-11T19:35:15.208" v="365" actId="20577"/>
        <pc:sldMkLst>
          <pc:docMk/>
          <pc:sldMk cId="1163963298" sldId="283"/>
        </pc:sldMkLst>
        <pc:spChg chg="mod">
          <ac:chgData name="Tiago Munk" userId="S::tiago.munk@mdic.gov.br::e6a45ac8-8a97-4e9c-9e87-93bfa0833769" providerId="AD" clId="Web-{EFE90AFB-DD21-4C27-BCBD-3154C7D5BE6F}" dt="2023-09-11T19:35:15.208" v="365" actId="20577"/>
          <ac:spMkLst>
            <pc:docMk/>
            <pc:sldMk cId="1163963298" sldId="283"/>
            <ac:spMk id="2" creationId="{DEB14ED7-8FF0-4F5C-9C8A-13E77CBEBAB9}"/>
          </ac:spMkLst>
        </pc:spChg>
      </pc:sldChg>
      <pc:sldChg chg="delSp modSp add replId">
        <pc:chgData name="Tiago Munk" userId="S::tiago.munk@mdic.gov.br::e6a45ac8-8a97-4e9c-9e87-93bfa0833769" providerId="AD" clId="Web-{EFE90AFB-DD21-4C27-BCBD-3154C7D5BE6F}" dt="2023-09-11T19:35:10.380" v="362" actId="20577"/>
        <pc:sldMkLst>
          <pc:docMk/>
          <pc:sldMk cId="2509247612" sldId="298"/>
        </pc:sldMkLst>
        <pc:spChg chg="mod">
          <ac:chgData name="Tiago Munk" userId="S::tiago.munk@mdic.gov.br::e6a45ac8-8a97-4e9c-9e87-93bfa0833769" providerId="AD" clId="Web-{EFE90AFB-DD21-4C27-BCBD-3154C7D5BE6F}" dt="2023-09-11T19:35:10.380" v="362" actId="20577"/>
          <ac:spMkLst>
            <pc:docMk/>
            <pc:sldMk cId="2509247612" sldId="298"/>
            <ac:spMk id="2" creationId="{40BB8AFD-2045-2F27-35B0-459478AE5FAA}"/>
          </ac:spMkLst>
        </pc:spChg>
        <pc:spChg chg="del mod">
          <ac:chgData name="Tiago Munk" userId="S::tiago.munk@mdic.gov.br::e6a45ac8-8a97-4e9c-9e87-93bfa0833769" providerId="AD" clId="Web-{EFE90AFB-DD21-4C27-BCBD-3154C7D5BE6F}" dt="2023-09-11T19:29:18.413" v="6"/>
          <ac:spMkLst>
            <pc:docMk/>
            <pc:sldMk cId="2509247612" sldId="298"/>
            <ac:spMk id="3" creationId="{741109BF-DAF7-D084-7432-EBF10448C81B}"/>
          </ac:spMkLst>
        </pc:spChg>
        <pc:spChg chg="del">
          <ac:chgData name="Tiago Munk" userId="S::tiago.munk@mdic.gov.br::e6a45ac8-8a97-4e9c-9e87-93bfa0833769" providerId="AD" clId="Web-{EFE90AFB-DD21-4C27-BCBD-3154C7D5BE6F}" dt="2023-09-11T19:29:16.100" v="1"/>
          <ac:spMkLst>
            <pc:docMk/>
            <pc:sldMk cId="2509247612" sldId="298"/>
            <ac:spMk id="6" creationId="{E493C2E1-62AE-4E43-02F7-A7B618713965}"/>
          </ac:spMkLst>
        </pc:spChg>
        <pc:graphicFrameChg chg="del">
          <ac:chgData name="Tiago Munk" userId="S::tiago.munk@mdic.gov.br::e6a45ac8-8a97-4e9c-9e87-93bfa0833769" providerId="AD" clId="Web-{EFE90AFB-DD21-4C27-BCBD-3154C7D5BE6F}" dt="2023-09-11T19:29:16.788" v="2"/>
          <ac:graphicFrameMkLst>
            <pc:docMk/>
            <pc:sldMk cId="2509247612" sldId="298"/>
            <ac:graphicFrameMk id="5" creationId="{E4C5ABC0-EF02-5EA7-4B9D-26A4E6B54BD0}"/>
          </ac:graphicFrameMkLst>
        </pc:graphicFrameChg>
      </pc:sldChg>
    </pc:docChg>
  </pc:docChgLst>
  <pc:docChgLst>
    <pc:chgData name="Tiago Munk" userId="S::tiago.munk@mdic.gov.br::e6a45ac8-8a97-4e9c-9e87-93bfa0833769" providerId="AD" clId="Web-{301E07F2-EA4A-467C-910D-A0C46A72B687}"/>
    <pc:docChg chg="modSld sldOrd">
      <pc:chgData name="Tiago Munk" userId="S::tiago.munk@mdic.gov.br::e6a45ac8-8a97-4e9c-9e87-93bfa0833769" providerId="AD" clId="Web-{301E07F2-EA4A-467C-910D-A0C46A72B687}" dt="2023-08-09T20:02:45.361" v="64" actId="20577"/>
      <pc:docMkLst>
        <pc:docMk/>
      </pc:docMkLst>
      <pc:sldChg chg="modSp">
        <pc:chgData name="Tiago Munk" userId="S::tiago.munk@mdic.gov.br::e6a45ac8-8a97-4e9c-9e87-93bfa0833769" providerId="AD" clId="Web-{301E07F2-EA4A-467C-910D-A0C46A72B687}" dt="2023-08-09T20:02:45.361" v="64" actId="20577"/>
        <pc:sldMkLst>
          <pc:docMk/>
          <pc:sldMk cId="1764124055" sldId="280"/>
        </pc:sldMkLst>
        <pc:spChg chg="mod">
          <ac:chgData name="Tiago Munk" userId="S::tiago.munk@mdic.gov.br::e6a45ac8-8a97-4e9c-9e87-93bfa0833769" providerId="AD" clId="Web-{301E07F2-EA4A-467C-910D-A0C46A72B687}" dt="2023-08-09T20:02:45.361" v="64" actId="20577"/>
          <ac:spMkLst>
            <pc:docMk/>
            <pc:sldMk cId="1764124055" sldId="280"/>
            <ac:spMk id="2" creationId="{40BB8AFD-2045-2F27-35B0-459478AE5FAA}"/>
          </ac:spMkLst>
        </pc:spChg>
        <pc:spChg chg="mod">
          <ac:chgData name="Tiago Munk" userId="S::tiago.munk@mdic.gov.br::e6a45ac8-8a97-4e9c-9e87-93bfa0833769" providerId="AD" clId="Web-{301E07F2-EA4A-467C-910D-A0C46A72B687}" dt="2023-08-09T20:01:24.760" v="54" actId="1076"/>
          <ac:spMkLst>
            <pc:docMk/>
            <pc:sldMk cId="1764124055" sldId="280"/>
            <ac:spMk id="3" creationId="{741109BF-DAF7-D084-7432-EBF10448C81B}"/>
          </ac:spMkLst>
        </pc:spChg>
        <pc:spChg chg="mod">
          <ac:chgData name="Tiago Munk" userId="S::tiago.munk@mdic.gov.br::e6a45ac8-8a97-4e9c-9e87-93bfa0833769" providerId="AD" clId="Web-{301E07F2-EA4A-467C-910D-A0C46A72B687}" dt="2023-08-09T20:01:28.651" v="55" actId="1076"/>
          <ac:spMkLst>
            <pc:docMk/>
            <pc:sldMk cId="1764124055" sldId="280"/>
            <ac:spMk id="6" creationId="{E493C2E1-62AE-4E43-02F7-A7B618713965}"/>
          </ac:spMkLst>
        </pc:spChg>
        <pc:graphicFrameChg chg="mod">
          <ac:chgData name="Tiago Munk" userId="S::tiago.munk@mdic.gov.br::e6a45ac8-8a97-4e9c-9e87-93bfa0833769" providerId="AD" clId="Web-{301E07F2-EA4A-467C-910D-A0C46A72B687}" dt="2023-08-09T20:01:32.761" v="56" actId="1076"/>
          <ac:graphicFrameMkLst>
            <pc:docMk/>
            <pc:sldMk cId="1764124055" sldId="280"/>
            <ac:graphicFrameMk id="5" creationId="{E4C5ABC0-EF02-5EA7-4B9D-26A4E6B54BD0}"/>
          </ac:graphicFrameMkLst>
        </pc:graphicFrameChg>
      </pc:sldChg>
      <pc:sldChg chg="modSp">
        <pc:chgData name="Tiago Munk" userId="S::tiago.munk@mdic.gov.br::e6a45ac8-8a97-4e9c-9e87-93bfa0833769" providerId="AD" clId="Web-{301E07F2-EA4A-467C-910D-A0C46A72B687}" dt="2023-08-09T19:27:38.555" v="7" actId="1076"/>
        <pc:sldMkLst>
          <pc:docMk/>
          <pc:sldMk cId="606461354" sldId="289"/>
        </pc:sldMkLst>
        <pc:spChg chg="mod">
          <ac:chgData name="Tiago Munk" userId="S::tiago.munk@mdic.gov.br::e6a45ac8-8a97-4e9c-9e87-93bfa0833769" providerId="AD" clId="Web-{301E07F2-EA4A-467C-910D-A0C46A72B687}" dt="2023-08-09T19:27:38.555" v="7" actId="1076"/>
          <ac:spMkLst>
            <pc:docMk/>
            <pc:sldMk cId="606461354" sldId="289"/>
            <ac:spMk id="3" creationId="{F20A9B5E-9618-3D5C-E1AC-B845BD4B511B}"/>
          </ac:spMkLst>
        </pc:spChg>
      </pc:sldChg>
      <pc:sldChg chg="ord">
        <pc:chgData name="Tiago Munk" userId="S::tiago.munk@mdic.gov.br::e6a45ac8-8a97-4e9c-9e87-93bfa0833769" providerId="AD" clId="Web-{301E07F2-EA4A-467C-910D-A0C46A72B687}" dt="2023-08-09T19:29:08.094" v="37"/>
        <pc:sldMkLst>
          <pc:docMk/>
          <pc:sldMk cId="919596131" sldId="291"/>
        </pc:sldMkLst>
      </pc:sldChg>
      <pc:sldChg chg="modSp ord">
        <pc:chgData name="Tiago Munk" userId="S::tiago.munk@mdic.gov.br::e6a45ac8-8a97-4e9c-9e87-93bfa0833769" providerId="AD" clId="Web-{301E07F2-EA4A-467C-910D-A0C46A72B687}" dt="2023-08-09T20:02:07.264" v="62" actId="20577"/>
        <pc:sldMkLst>
          <pc:docMk/>
          <pc:sldMk cId="1286496588" sldId="293"/>
        </pc:sldMkLst>
        <pc:spChg chg="mod">
          <ac:chgData name="Tiago Munk" userId="S::tiago.munk@mdic.gov.br::e6a45ac8-8a97-4e9c-9e87-93bfa0833769" providerId="AD" clId="Web-{301E07F2-EA4A-467C-910D-A0C46A72B687}" dt="2023-08-09T20:01:50.262" v="59" actId="20577"/>
          <ac:spMkLst>
            <pc:docMk/>
            <pc:sldMk cId="1286496588" sldId="293"/>
            <ac:spMk id="2" creationId="{B195CDE3-E46C-C3D7-A4EA-B9FDE0C12069}"/>
          </ac:spMkLst>
        </pc:spChg>
        <pc:spChg chg="mod">
          <ac:chgData name="Tiago Munk" userId="S::tiago.munk@mdic.gov.br::e6a45ac8-8a97-4e9c-9e87-93bfa0833769" providerId="AD" clId="Web-{301E07F2-EA4A-467C-910D-A0C46A72B687}" dt="2023-08-09T20:02:07.264" v="62" actId="20577"/>
          <ac:spMkLst>
            <pc:docMk/>
            <pc:sldMk cId="1286496588" sldId="293"/>
            <ac:spMk id="8" creationId="{7E80C8AE-5371-8334-A750-155719980C33}"/>
          </ac:spMkLst>
        </pc:spChg>
      </pc:sldChg>
      <pc:sldChg chg="modSp">
        <pc:chgData name="Tiago Munk" userId="S::tiago.munk@mdic.gov.br::e6a45ac8-8a97-4e9c-9e87-93bfa0833769" providerId="AD" clId="Web-{301E07F2-EA4A-467C-910D-A0C46A72B687}" dt="2023-08-09T19:29:25.126" v="40" actId="20577"/>
        <pc:sldMkLst>
          <pc:docMk/>
          <pc:sldMk cId="889908264" sldId="294"/>
        </pc:sldMkLst>
        <pc:spChg chg="mod">
          <ac:chgData name="Tiago Munk" userId="S::tiago.munk@mdic.gov.br::e6a45ac8-8a97-4e9c-9e87-93bfa0833769" providerId="AD" clId="Web-{301E07F2-EA4A-467C-910D-A0C46A72B687}" dt="2023-08-09T19:29:25.126" v="40" actId="20577"/>
          <ac:spMkLst>
            <pc:docMk/>
            <pc:sldMk cId="889908264" sldId="294"/>
            <ac:spMk id="2" creationId="{B195CDE3-E46C-C3D7-A4EA-B9FDE0C12069}"/>
          </ac:spMkLst>
        </pc:spChg>
        <pc:spChg chg="mod">
          <ac:chgData name="Tiago Munk" userId="S::tiago.munk@mdic.gov.br::e6a45ac8-8a97-4e9c-9e87-93bfa0833769" providerId="AD" clId="Web-{301E07F2-EA4A-467C-910D-A0C46A72B687}" dt="2023-08-09T19:28:38.247" v="36" actId="20577"/>
          <ac:spMkLst>
            <pc:docMk/>
            <pc:sldMk cId="889908264" sldId="294"/>
            <ac:spMk id="8" creationId="{7E80C8AE-5371-8334-A750-155719980C33}"/>
          </ac:spMkLst>
        </pc:spChg>
      </pc:sldChg>
    </pc:docChg>
  </pc:docChgLst>
  <pc:docChgLst>
    <pc:chgData name="Taynah Lopes de Souza" userId="S::taynah.souza@mdic.gov.br::50eeebbf-6ab9-488a-9621-91f6148bd953" providerId="AD" clId="Web-{E97602C0-B761-48A9-AD65-109DC8273A46}"/>
    <pc:docChg chg="modSld">
      <pc:chgData name="Taynah Lopes de Souza" userId="S::taynah.souza@mdic.gov.br::50eeebbf-6ab9-488a-9621-91f6148bd953" providerId="AD" clId="Web-{E97602C0-B761-48A9-AD65-109DC8273A46}" dt="2023-09-26T15:53:45.080" v="1"/>
      <pc:docMkLst>
        <pc:docMk/>
      </pc:docMkLst>
      <pc:sldChg chg="addSp delSp modSp">
        <pc:chgData name="Taynah Lopes de Souza" userId="S::taynah.souza@mdic.gov.br::50eeebbf-6ab9-488a-9621-91f6148bd953" providerId="AD" clId="Web-{E97602C0-B761-48A9-AD65-109DC8273A46}" dt="2023-09-26T15:53:45.080" v="1"/>
        <pc:sldMkLst>
          <pc:docMk/>
          <pc:sldMk cId="1163963298" sldId="283"/>
        </pc:sldMkLst>
        <pc:picChg chg="add mod">
          <ac:chgData name="Taynah Lopes de Souza" userId="S::taynah.souza@mdic.gov.br::50eeebbf-6ab9-488a-9621-91f6148bd953" providerId="AD" clId="Web-{E97602C0-B761-48A9-AD65-109DC8273A46}" dt="2023-09-26T15:53:45.080" v="1"/>
          <ac:picMkLst>
            <pc:docMk/>
            <pc:sldMk cId="1163963298" sldId="283"/>
            <ac:picMk id="3" creationId="{2827237F-0048-910F-EB2E-D26AC23FDB89}"/>
          </ac:picMkLst>
        </pc:picChg>
        <pc:picChg chg="del">
          <ac:chgData name="Taynah Lopes de Souza" userId="S::taynah.souza@mdic.gov.br::50eeebbf-6ab9-488a-9621-91f6148bd953" providerId="AD" clId="Web-{E97602C0-B761-48A9-AD65-109DC8273A46}" dt="2023-09-26T15:53:41.970" v="0"/>
          <ac:picMkLst>
            <pc:docMk/>
            <pc:sldMk cId="1163963298" sldId="283"/>
            <ac:picMk id="6" creationId="{ABDA1F57-D1B6-512B-841D-8D7F280623E4}"/>
          </ac:picMkLst>
        </pc:picChg>
      </pc:sldChg>
    </pc:docChg>
  </pc:docChgLst>
  <pc:docChgLst>
    <pc:chgData name="Mauricio Pinheiro Fleury Curado" userId="S::mauricio.curado@mdic.gov.br::f350d27f-92d5-4f55-9bf1-efc65a6a05b6" providerId="AD" clId="Web-{58A6A222-8F6A-48CD-B0E2-0E2825056F7A}"/>
    <pc:docChg chg="modSld">
      <pc:chgData name="Mauricio Pinheiro Fleury Curado" userId="S::mauricio.curado@mdic.gov.br::f350d27f-92d5-4f55-9bf1-efc65a6a05b6" providerId="AD" clId="Web-{58A6A222-8F6A-48CD-B0E2-0E2825056F7A}" dt="2023-06-29T14:04:11.287" v="2" actId="20577"/>
      <pc:docMkLst>
        <pc:docMk/>
      </pc:docMkLst>
      <pc:sldChg chg="modSp">
        <pc:chgData name="Mauricio Pinheiro Fleury Curado" userId="S::mauricio.curado@mdic.gov.br::f350d27f-92d5-4f55-9bf1-efc65a6a05b6" providerId="AD" clId="Web-{58A6A222-8F6A-48CD-B0E2-0E2825056F7A}" dt="2023-06-29T14:04:11.287" v="2" actId="20577"/>
        <pc:sldMkLst>
          <pc:docMk/>
          <pc:sldMk cId="1724326556" sldId="285"/>
        </pc:sldMkLst>
        <pc:spChg chg="mod">
          <ac:chgData name="Mauricio Pinheiro Fleury Curado" userId="S::mauricio.curado@mdic.gov.br::f350d27f-92d5-4f55-9bf1-efc65a6a05b6" providerId="AD" clId="Web-{58A6A222-8F6A-48CD-B0E2-0E2825056F7A}" dt="2023-06-29T14:04:11.287" v="2" actId="20577"/>
          <ac:spMkLst>
            <pc:docMk/>
            <pc:sldMk cId="1724326556" sldId="285"/>
            <ac:spMk id="3" creationId="{C59A29B8-69D4-6EFE-CA03-F96E7F0B2F09}"/>
          </ac:spMkLst>
        </pc:spChg>
      </pc:sldChg>
    </pc:docChg>
  </pc:docChgLst>
  <pc:docChgLst>
    <pc:chgData name="Tiago Munk" userId="S::tiago.munk@mdic.gov.br::e6a45ac8-8a97-4e9c-9e87-93bfa0833769" providerId="AD" clId="Web-{6575BE69-220D-452F-9912-DC11B23E620A}"/>
    <pc:docChg chg="addSld delSld modSld">
      <pc:chgData name="Tiago Munk" userId="S::tiago.munk@mdic.gov.br::e6a45ac8-8a97-4e9c-9e87-93bfa0833769" providerId="AD" clId="Web-{6575BE69-220D-452F-9912-DC11B23E620A}" dt="2023-09-25T14:08:20.210" v="228" actId="1076"/>
      <pc:docMkLst>
        <pc:docMk/>
      </pc:docMkLst>
      <pc:sldChg chg="modSp">
        <pc:chgData name="Tiago Munk" userId="S::tiago.munk@mdic.gov.br::e6a45ac8-8a97-4e9c-9e87-93bfa0833769" providerId="AD" clId="Web-{6575BE69-220D-452F-9912-DC11B23E620A}" dt="2023-09-25T13:39:42.514" v="97" actId="14100"/>
        <pc:sldMkLst>
          <pc:docMk/>
          <pc:sldMk cId="1933179148" sldId="261"/>
        </pc:sldMkLst>
        <pc:spChg chg="mod">
          <ac:chgData name="Tiago Munk" userId="S::tiago.munk@mdic.gov.br::e6a45ac8-8a97-4e9c-9e87-93bfa0833769" providerId="AD" clId="Web-{6575BE69-220D-452F-9912-DC11B23E620A}" dt="2023-09-25T13:39:42.514" v="97" actId="14100"/>
          <ac:spMkLst>
            <pc:docMk/>
            <pc:sldMk cId="1933179148" sldId="261"/>
            <ac:spMk id="3" creationId="{C59A29B8-69D4-6EFE-CA03-F96E7F0B2F09}"/>
          </ac:spMkLst>
        </pc:spChg>
      </pc:sldChg>
      <pc:sldChg chg="modSp">
        <pc:chgData name="Tiago Munk" userId="S::tiago.munk@mdic.gov.br::e6a45ac8-8a97-4e9c-9e87-93bfa0833769" providerId="AD" clId="Web-{6575BE69-220D-452F-9912-DC11B23E620A}" dt="2023-09-25T13:57:22.820" v="192" actId="20577"/>
        <pc:sldMkLst>
          <pc:docMk/>
          <pc:sldMk cId="1764124055" sldId="280"/>
        </pc:sldMkLst>
        <pc:spChg chg="mod">
          <ac:chgData name="Tiago Munk" userId="S::tiago.munk@mdic.gov.br::e6a45ac8-8a97-4e9c-9e87-93bfa0833769" providerId="AD" clId="Web-{6575BE69-220D-452F-9912-DC11B23E620A}" dt="2023-09-25T13:57:22.820" v="192" actId="20577"/>
          <ac:spMkLst>
            <pc:docMk/>
            <pc:sldMk cId="1764124055" sldId="280"/>
            <ac:spMk id="3" creationId="{741109BF-DAF7-D084-7432-EBF10448C81B}"/>
          </ac:spMkLst>
        </pc:spChg>
      </pc:sldChg>
      <pc:sldChg chg="modSp">
        <pc:chgData name="Tiago Munk" userId="S::tiago.munk@mdic.gov.br::e6a45ac8-8a97-4e9c-9e87-93bfa0833769" providerId="AD" clId="Web-{6575BE69-220D-452F-9912-DC11B23E620A}" dt="2023-09-25T13:51:43.405" v="160" actId="20577"/>
        <pc:sldMkLst>
          <pc:docMk/>
          <pc:sldMk cId="1163963298" sldId="283"/>
        </pc:sldMkLst>
        <pc:spChg chg="mod">
          <ac:chgData name="Tiago Munk" userId="S::tiago.munk@mdic.gov.br::e6a45ac8-8a97-4e9c-9e87-93bfa0833769" providerId="AD" clId="Web-{6575BE69-220D-452F-9912-DC11B23E620A}" dt="2023-09-25T13:51:43.405" v="160" actId="20577"/>
          <ac:spMkLst>
            <pc:docMk/>
            <pc:sldMk cId="1163963298" sldId="283"/>
            <ac:spMk id="2" creationId="{DEB14ED7-8FF0-4F5C-9C8A-13E77CBEBAB9}"/>
          </ac:spMkLst>
        </pc:spChg>
      </pc:sldChg>
      <pc:sldChg chg="addSp delSp modSp">
        <pc:chgData name="Tiago Munk" userId="S::tiago.munk@mdic.gov.br::e6a45ac8-8a97-4e9c-9e87-93bfa0833769" providerId="AD" clId="Web-{6575BE69-220D-452F-9912-DC11B23E620A}" dt="2023-09-25T13:55:51.067" v="188" actId="20577"/>
        <pc:sldMkLst>
          <pc:docMk/>
          <pc:sldMk cId="1724326556" sldId="285"/>
        </pc:sldMkLst>
        <pc:spChg chg="mod">
          <ac:chgData name="Tiago Munk" userId="S::tiago.munk@mdic.gov.br::e6a45ac8-8a97-4e9c-9e87-93bfa0833769" providerId="AD" clId="Web-{6575BE69-220D-452F-9912-DC11B23E620A}" dt="2023-09-25T13:55:51.067" v="188" actId="20577"/>
          <ac:spMkLst>
            <pc:docMk/>
            <pc:sldMk cId="1724326556" sldId="285"/>
            <ac:spMk id="9" creationId="{846CD080-25E4-C711-24A8-5668A1C1699E}"/>
          </ac:spMkLst>
        </pc:spChg>
        <pc:spChg chg="del mod">
          <ac:chgData name="Tiago Munk" userId="S::tiago.munk@mdic.gov.br::e6a45ac8-8a97-4e9c-9e87-93bfa0833769" providerId="AD" clId="Web-{6575BE69-220D-452F-9912-DC11B23E620A}" dt="2023-09-25T13:53:01.267" v="164"/>
          <ac:spMkLst>
            <pc:docMk/>
            <pc:sldMk cId="1724326556" sldId="285"/>
            <ac:spMk id="10" creationId="{BF9038FA-2C68-B380-B5B6-35954DEC49DC}"/>
          </ac:spMkLst>
        </pc:spChg>
        <pc:picChg chg="add mod">
          <ac:chgData name="Tiago Munk" userId="S::tiago.munk@mdic.gov.br::e6a45ac8-8a97-4e9c-9e87-93bfa0833769" providerId="AD" clId="Web-{6575BE69-220D-452F-9912-DC11B23E620A}" dt="2023-09-25T13:55:24.457" v="186" actId="1076"/>
          <ac:picMkLst>
            <pc:docMk/>
            <pc:sldMk cId="1724326556" sldId="285"/>
            <ac:picMk id="2" creationId="{DE9853AC-860F-BBB7-2900-993F362E5361}"/>
          </ac:picMkLst>
        </pc:picChg>
        <pc:picChg chg="del mod">
          <ac:chgData name="Tiago Munk" userId="S::tiago.munk@mdic.gov.br::e6a45ac8-8a97-4e9c-9e87-93bfa0833769" providerId="AD" clId="Web-{6575BE69-220D-452F-9912-DC11B23E620A}" dt="2023-09-25T13:52:56.720" v="161"/>
          <ac:picMkLst>
            <pc:docMk/>
            <pc:sldMk cId="1724326556" sldId="285"/>
            <ac:picMk id="6" creationId="{3B65E2B8-801D-F9CF-CCFA-1C9045DA59DA}"/>
          </ac:picMkLst>
        </pc:picChg>
      </pc:sldChg>
      <pc:sldChg chg="modSp">
        <pc:chgData name="Tiago Munk" userId="S::tiago.munk@mdic.gov.br::e6a45ac8-8a97-4e9c-9e87-93bfa0833769" providerId="AD" clId="Web-{6575BE69-220D-452F-9912-DC11B23E620A}" dt="2023-09-25T13:48:05.760" v="110" actId="20577"/>
        <pc:sldMkLst>
          <pc:docMk/>
          <pc:sldMk cId="3535484046" sldId="297"/>
        </pc:sldMkLst>
        <pc:spChg chg="mod">
          <ac:chgData name="Tiago Munk" userId="S::tiago.munk@mdic.gov.br::e6a45ac8-8a97-4e9c-9e87-93bfa0833769" providerId="AD" clId="Web-{6575BE69-220D-452F-9912-DC11B23E620A}" dt="2023-09-25T13:48:05.760" v="110" actId="20577"/>
          <ac:spMkLst>
            <pc:docMk/>
            <pc:sldMk cId="3535484046" sldId="297"/>
            <ac:spMk id="3" creationId="{C59A29B8-69D4-6EFE-CA03-F96E7F0B2F09}"/>
          </ac:spMkLst>
        </pc:spChg>
      </pc:sldChg>
      <pc:sldChg chg="new del">
        <pc:chgData name="Tiago Munk" userId="S::tiago.munk@mdic.gov.br::e6a45ac8-8a97-4e9c-9e87-93bfa0833769" providerId="AD" clId="Web-{6575BE69-220D-452F-9912-DC11B23E620A}" dt="2023-09-25T13:53:22.470" v="166"/>
        <pc:sldMkLst>
          <pc:docMk/>
          <pc:sldMk cId="1885021771" sldId="299"/>
        </pc:sldMkLst>
      </pc:sldChg>
      <pc:sldChg chg="addSp delSp modSp new del mod setBg">
        <pc:chgData name="Tiago Munk" userId="S::tiago.munk@mdic.gov.br::e6a45ac8-8a97-4e9c-9e87-93bfa0833769" providerId="AD" clId="Web-{6575BE69-220D-452F-9912-DC11B23E620A}" dt="2023-09-25T14:06:31.364" v="214"/>
        <pc:sldMkLst>
          <pc:docMk/>
          <pc:sldMk cId="4230980262" sldId="299"/>
        </pc:sldMkLst>
        <pc:spChg chg="del">
          <ac:chgData name="Tiago Munk" userId="S::tiago.munk@mdic.gov.br::e6a45ac8-8a97-4e9c-9e87-93bfa0833769" providerId="AD" clId="Web-{6575BE69-220D-452F-9912-DC11B23E620A}" dt="2023-09-25T14:01:40.591" v="195"/>
          <ac:spMkLst>
            <pc:docMk/>
            <pc:sldMk cId="4230980262" sldId="299"/>
            <ac:spMk id="2" creationId="{9447CDE9-5636-4A08-AAB7-92EEF035CACC}"/>
          </ac:spMkLst>
        </pc:spChg>
        <pc:spChg chg="del">
          <ac:chgData name="Tiago Munk" userId="S::tiago.munk@mdic.gov.br::e6a45ac8-8a97-4e9c-9e87-93bfa0833769" providerId="AD" clId="Web-{6575BE69-220D-452F-9912-DC11B23E620A}" dt="2023-09-25T14:01:38.951" v="194"/>
          <ac:spMkLst>
            <pc:docMk/>
            <pc:sldMk cId="4230980262" sldId="299"/>
            <ac:spMk id="3" creationId="{42534E91-A078-E4F5-9CDA-EF845320AB4B}"/>
          </ac:spMkLst>
        </pc:spChg>
        <pc:grpChg chg="add">
          <ac:chgData name="Tiago Munk" userId="S::tiago.munk@mdic.gov.br::e6a45ac8-8a97-4e9c-9e87-93bfa0833769" providerId="AD" clId="Web-{6575BE69-220D-452F-9912-DC11B23E620A}" dt="2023-09-25T14:03:41.313" v="204"/>
          <ac:grpSpMkLst>
            <pc:docMk/>
            <pc:sldMk cId="4230980262" sldId="299"/>
            <ac:grpSpMk id="9" creationId="{1B00954F-E49B-A1D4-A4F3-CB51AAA02E44}"/>
          </ac:grpSpMkLst>
        </pc:grpChg>
        <pc:picChg chg="add del mod">
          <ac:chgData name="Tiago Munk" userId="S::tiago.munk@mdic.gov.br::e6a45ac8-8a97-4e9c-9e87-93bfa0833769" providerId="AD" clId="Web-{6575BE69-220D-452F-9912-DC11B23E620A}" dt="2023-09-25T14:06:05.222" v="206"/>
          <ac:picMkLst>
            <pc:docMk/>
            <pc:sldMk cId="4230980262" sldId="299"/>
            <ac:picMk id="4" creationId="{430A3BB6-EBB9-FAE4-972C-659376252CE7}"/>
          </ac:picMkLst>
        </pc:picChg>
        <pc:picChg chg="add mod">
          <ac:chgData name="Tiago Munk" userId="S::tiago.munk@mdic.gov.br::e6a45ac8-8a97-4e9c-9e87-93bfa0833769" providerId="AD" clId="Web-{6575BE69-220D-452F-9912-DC11B23E620A}" dt="2023-09-25T14:06:06.473" v="207"/>
          <ac:picMkLst>
            <pc:docMk/>
            <pc:sldMk cId="4230980262" sldId="299"/>
            <ac:picMk id="5" creationId="{7E2BCA05-3FE1-9937-EC17-204FA328C27A}"/>
          </ac:picMkLst>
        </pc:picChg>
      </pc:sldChg>
      <pc:sldChg chg="addSp delSp modSp new mod setBg">
        <pc:chgData name="Tiago Munk" userId="S::tiago.munk@mdic.gov.br::e6a45ac8-8a97-4e9c-9e87-93bfa0833769" providerId="AD" clId="Web-{6575BE69-220D-452F-9912-DC11B23E620A}" dt="2023-09-25T14:08:20.210" v="228" actId="1076"/>
        <pc:sldMkLst>
          <pc:docMk/>
          <pc:sldMk cId="3404615776" sldId="300"/>
        </pc:sldMkLst>
        <pc:spChg chg="del">
          <ac:chgData name="Tiago Munk" userId="S::tiago.munk@mdic.gov.br::e6a45ac8-8a97-4e9c-9e87-93bfa0833769" providerId="AD" clId="Web-{6575BE69-220D-452F-9912-DC11B23E620A}" dt="2023-09-25T14:06:25.192" v="211"/>
          <ac:spMkLst>
            <pc:docMk/>
            <pc:sldMk cId="3404615776" sldId="300"/>
            <ac:spMk id="2" creationId="{F9432F4A-6C6B-3642-BE9A-3A7993EB255E}"/>
          </ac:spMkLst>
        </pc:spChg>
        <pc:spChg chg="del">
          <ac:chgData name="Tiago Munk" userId="S::tiago.munk@mdic.gov.br::e6a45ac8-8a97-4e9c-9e87-93bfa0833769" providerId="AD" clId="Web-{6575BE69-220D-452F-9912-DC11B23E620A}" dt="2023-09-25T14:06:26.442" v="212"/>
          <ac:spMkLst>
            <pc:docMk/>
            <pc:sldMk cId="3404615776" sldId="300"/>
            <ac:spMk id="3" creationId="{D789FA48-BE2D-A708-8519-C956F9F3DB91}"/>
          </ac:spMkLst>
        </pc:spChg>
        <pc:spChg chg="add del">
          <ac:chgData name="Tiago Munk" userId="S::tiago.munk@mdic.gov.br::e6a45ac8-8a97-4e9c-9e87-93bfa0833769" providerId="AD" clId="Web-{6575BE69-220D-452F-9912-DC11B23E620A}" dt="2023-09-25T14:08:06.319" v="225"/>
          <ac:spMkLst>
            <pc:docMk/>
            <pc:sldMk cId="3404615776" sldId="300"/>
            <ac:spMk id="10" creationId="{32BC26D8-82FB-445E-AA49-62A77D7C1EE0}"/>
          </ac:spMkLst>
        </pc:spChg>
        <pc:spChg chg="add del">
          <ac:chgData name="Tiago Munk" userId="S::tiago.munk@mdic.gov.br::e6a45ac8-8a97-4e9c-9e87-93bfa0833769" providerId="AD" clId="Web-{6575BE69-220D-452F-9912-DC11B23E620A}" dt="2023-09-25T14:08:06.319" v="225"/>
          <ac:spMkLst>
            <pc:docMk/>
            <pc:sldMk cId="3404615776" sldId="300"/>
            <ac:spMk id="12" creationId="{CB44330D-EA18-4254-AA95-EB49948539B8}"/>
          </ac:spMkLst>
        </pc:spChg>
        <pc:picChg chg="add mod">
          <ac:chgData name="Tiago Munk" userId="S::tiago.munk@mdic.gov.br::e6a45ac8-8a97-4e9c-9e87-93bfa0833769" providerId="AD" clId="Web-{6575BE69-220D-452F-9912-DC11B23E620A}" dt="2023-09-25T14:08:20.210" v="228" actId="1076"/>
          <ac:picMkLst>
            <pc:docMk/>
            <pc:sldMk cId="3404615776" sldId="300"/>
            <ac:picMk id="5" creationId="{7B7AB229-3258-3DB5-DA48-63995C26A40D}"/>
          </ac:picMkLst>
        </pc:picChg>
      </pc:sldChg>
      <pc:sldChg chg="add del replId">
        <pc:chgData name="Tiago Munk" userId="S::tiago.munk@mdic.gov.br::e6a45ac8-8a97-4e9c-9e87-93bfa0833769" providerId="AD" clId="Web-{6575BE69-220D-452F-9912-DC11B23E620A}" dt="2023-09-25T14:06:18.082" v="209"/>
        <pc:sldMkLst>
          <pc:docMk/>
          <pc:sldMk cId="3554306666" sldId="300"/>
        </pc:sldMkLst>
      </pc:sldChg>
    </pc:docChg>
  </pc:docChgLst>
  <pc:docChgLst>
    <pc:chgData name="Mauricio Pinheiro Fleury Curado" userId="S::mauricio.curado@mdic.gov.br::f350d27f-92d5-4f55-9bf1-efc65a6a05b6" providerId="AD" clId="Web-{42CEDAAB-7A66-463A-9327-249EEAADA3F3}"/>
    <pc:docChg chg="delSld">
      <pc:chgData name="Mauricio Pinheiro Fleury Curado" userId="S::mauricio.curado@mdic.gov.br::f350d27f-92d5-4f55-9bf1-efc65a6a05b6" providerId="AD" clId="Web-{42CEDAAB-7A66-463A-9327-249EEAADA3F3}" dt="2023-06-29T12:08:03.654" v="0"/>
      <pc:docMkLst>
        <pc:docMk/>
      </pc:docMkLst>
      <pc:sldChg chg="del">
        <pc:chgData name="Mauricio Pinheiro Fleury Curado" userId="S::mauricio.curado@mdic.gov.br::f350d27f-92d5-4f55-9bf1-efc65a6a05b6" providerId="AD" clId="Web-{42CEDAAB-7A66-463A-9327-249EEAADA3F3}" dt="2023-06-29T12:08:03.654" v="0"/>
        <pc:sldMkLst>
          <pc:docMk/>
          <pc:sldMk cId="1465205845" sldId="286"/>
        </pc:sldMkLst>
      </pc:sldChg>
    </pc:docChg>
  </pc:docChgLst>
  <pc:docChgLst>
    <pc:chgData name="Tiago Munk" userId="S::tiago.munk@mdic.gov.br::e6a45ac8-8a97-4e9c-9e87-93bfa0833769" providerId="AD" clId="Web-{B95DBC5F-D9C4-4699-A413-222209C7430B}"/>
    <pc:docChg chg="addSld delSld modSld">
      <pc:chgData name="Tiago Munk" userId="S::tiago.munk@mdic.gov.br::e6a45ac8-8a97-4e9c-9e87-93bfa0833769" providerId="AD" clId="Web-{B95DBC5F-D9C4-4699-A413-222209C7430B}" dt="2023-10-24T17:32:50.014" v="1214" actId="20577"/>
      <pc:docMkLst>
        <pc:docMk/>
      </pc:docMkLst>
      <pc:sldChg chg="modSp">
        <pc:chgData name="Tiago Munk" userId="S::tiago.munk@mdic.gov.br::e6a45ac8-8a97-4e9c-9e87-93bfa0833769" providerId="AD" clId="Web-{B95DBC5F-D9C4-4699-A413-222209C7430B}" dt="2023-10-24T16:26:57.157" v="902" actId="20577"/>
        <pc:sldMkLst>
          <pc:docMk/>
          <pc:sldMk cId="1764124055" sldId="280"/>
        </pc:sldMkLst>
        <pc:spChg chg="mod">
          <ac:chgData name="Tiago Munk" userId="S::tiago.munk@mdic.gov.br::e6a45ac8-8a97-4e9c-9e87-93bfa0833769" providerId="AD" clId="Web-{B95DBC5F-D9C4-4699-A413-222209C7430B}" dt="2023-10-24T16:26:57.157" v="902" actId="20577"/>
          <ac:spMkLst>
            <pc:docMk/>
            <pc:sldMk cId="1764124055" sldId="280"/>
            <ac:spMk id="2" creationId="{40BB8AFD-2045-2F27-35B0-459478AE5FAA}"/>
          </ac:spMkLst>
        </pc:spChg>
      </pc:sldChg>
      <pc:sldChg chg="modSp">
        <pc:chgData name="Tiago Munk" userId="S::tiago.munk@mdic.gov.br::e6a45ac8-8a97-4e9c-9e87-93bfa0833769" providerId="AD" clId="Web-{B95DBC5F-D9C4-4699-A413-222209C7430B}" dt="2023-10-24T16:20:52.164" v="824" actId="20577"/>
        <pc:sldMkLst>
          <pc:docMk/>
          <pc:sldMk cId="2509247612" sldId="298"/>
        </pc:sldMkLst>
        <pc:spChg chg="mod">
          <ac:chgData name="Tiago Munk" userId="S::tiago.munk@mdic.gov.br::e6a45ac8-8a97-4e9c-9e87-93bfa0833769" providerId="AD" clId="Web-{B95DBC5F-D9C4-4699-A413-222209C7430B}" dt="2023-10-24T16:20:52.164" v="824" actId="20577"/>
          <ac:spMkLst>
            <pc:docMk/>
            <pc:sldMk cId="2509247612" sldId="298"/>
            <ac:spMk id="2" creationId="{40BB8AFD-2045-2F27-35B0-459478AE5FAA}"/>
          </ac:spMkLst>
        </pc:spChg>
      </pc:sldChg>
      <pc:sldChg chg="modSp">
        <pc:chgData name="Tiago Munk" userId="S::tiago.munk@mdic.gov.br::e6a45ac8-8a97-4e9c-9e87-93bfa0833769" providerId="AD" clId="Web-{B95DBC5F-D9C4-4699-A413-222209C7430B}" dt="2023-10-24T17:32:50.014" v="1214" actId="20577"/>
        <pc:sldMkLst>
          <pc:docMk/>
          <pc:sldMk cId="3136654330" sldId="301"/>
        </pc:sldMkLst>
        <pc:spChg chg="mod">
          <ac:chgData name="Tiago Munk" userId="S::tiago.munk@mdic.gov.br::e6a45ac8-8a97-4e9c-9e87-93bfa0833769" providerId="AD" clId="Web-{B95DBC5F-D9C4-4699-A413-222209C7430B}" dt="2023-10-24T17:32:50.014" v="1214" actId="20577"/>
          <ac:spMkLst>
            <pc:docMk/>
            <pc:sldMk cId="3136654330" sldId="301"/>
            <ac:spMk id="2" creationId="{40BB8AFD-2045-2F27-35B0-459478AE5FAA}"/>
          </ac:spMkLst>
        </pc:spChg>
      </pc:sldChg>
      <pc:sldChg chg="modSp add del replId">
        <pc:chgData name="Tiago Munk" userId="S::tiago.munk@mdic.gov.br::e6a45ac8-8a97-4e9c-9e87-93bfa0833769" providerId="AD" clId="Web-{B95DBC5F-D9C4-4699-A413-222209C7430B}" dt="2023-10-24T16:08:42.663" v="39"/>
        <pc:sldMkLst>
          <pc:docMk/>
          <pc:sldMk cId="867912330" sldId="302"/>
        </pc:sldMkLst>
        <pc:spChg chg="mod">
          <ac:chgData name="Tiago Munk" userId="S::tiago.munk@mdic.gov.br::e6a45ac8-8a97-4e9c-9e87-93bfa0833769" providerId="AD" clId="Web-{B95DBC5F-D9C4-4699-A413-222209C7430B}" dt="2023-10-24T16:08:40.366" v="38" actId="20577"/>
          <ac:spMkLst>
            <pc:docMk/>
            <pc:sldMk cId="867912330" sldId="302"/>
            <ac:spMk id="2" creationId="{40BB8AFD-2045-2F27-35B0-459478AE5FAA}"/>
          </ac:spMkLst>
        </pc:spChg>
      </pc:sldChg>
      <pc:sldChg chg="modSp add replId">
        <pc:chgData name="Tiago Munk" userId="S::tiago.munk@mdic.gov.br::e6a45ac8-8a97-4e9c-9e87-93bfa0833769" providerId="AD" clId="Web-{B95DBC5F-D9C4-4699-A413-222209C7430B}" dt="2023-10-24T16:20:56.743" v="825" actId="20577"/>
        <pc:sldMkLst>
          <pc:docMk/>
          <pc:sldMk cId="1964664673" sldId="302"/>
        </pc:sldMkLst>
        <pc:spChg chg="mod">
          <ac:chgData name="Tiago Munk" userId="S::tiago.munk@mdic.gov.br::e6a45ac8-8a97-4e9c-9e87-93bfa0833769" providerId="AD" clId="Web-{B95DBC5F-D9C4-4699-A413-222209C7430B}" dt="2023-10-24T16:20:56.743" v="825" actId="20577"/>
          <ac:spMkLst>
            <pc:docMk/>
            <pc:sldMk cId="1964664673" sldId="302"/>
            <ac:spMk id="2" creationId="{40BB8AFD-2045-2F27-35B0-459478AE5FAA}"/>
          </ac:spMkLst>
        </pc:spChg>
      </pc:sldChg>
    </pc:docChg>
  </pc:docChgLst>
  <pc:docChgLst>
    <pc:chgData name="Tiago Munk" userId="S::tiago.munk@mdic.gov.br::e6a45ac8-8a97-4e9c-9e87-93bfa0833769" providerId="AD" clId="Web-{C84F5C97-9EC0-4678-A4BE-7D4C7EBB7178}"/>
    <pc:docChg chg="delSld modSld">
      <pc:chgData name="Tiago Munk" userId="S::tiago.munk@mdic.gov.br::e6a45ac8-8a97-4e9c-9e87-93bfa0833769" providerId="AD" clId="Web-{C84F5C97-9EC0-4678-A4BE-7D4C7EBB7178}" dt="2023-09-11T19:27:45.033" v="262" actId="20577"/>
      <pc:docMkLst>
        <pc:docMk/>
      </pc:docMkLst>
      <pc:sldChg chg="modSp">
        <pc:chgData name="Tiago Munk" userId="S::tiago.munk@mdic.gov.br::e6a45ac8-8a97-4e9c-9e87-93bfa0833769" providerId="AD" clId="Web-{C84F5C97-9EC0-4678-A4BE-7D4C7EBB7178}" dt="2023-09-11T19:22:24.292" v="108" actId="20577"/>
        <pc:sldMkLst>
          <pc:docMk/>
          <pc:sldMk cId="1933179148" sldId="261"/>
        </pc:sldMkLst>
        <pc:spChg chg="mod">
          <ac:chgData name="Tiago Munk" userId="S::tiago.munk@mdic.gov.br::e6a45ac8-8a97-4e9c-9e87-93bfa0833769" providerId="AD" clId="Web-{C84F5C97-9EC0-4678-A4BE-7D4C7EBB7178}" dt="2023-09-11T19:22:24.292" v="108" actId="20577"/>
          <ac:spMkLst>
            <pc:docMk/>
            <pc:sldMk cId="1933179148" sldId="261"/>
            <ac:spMk id="3" creationId="{C59A29B8-69D4-6EFE-CA03-F96E7F0B2F09}"/>
          </ac:spMkLst>
        </pc:spChg>
      </pc:sldChg>
      <pc:sldChg chg="modSp">
        <pc:chgData name="Tiago Munk" userId="S::tiago.munk@mdic.gov.br::e6a45ac8-8a97-4e9c-9e87-93bfa0833769" providerId="AD" clId="Web-{C84F5C97-9EC0-4678-A4BE-7D4C7EBB7178}" dt="2023-09-11T19:27:45.033" v="262" actId="20577"/>
        <pc:sldMkLst>
          <pc:docMk/>
          <pc:sldMk cId="1764124055" sldId="280"/>
        </pc:sldMkLst>
        <pc:spChg chg="mod">
          <ac:chgData name="Tiago Munk" userId="S::tiago.munk@mdic.gov.br::e6a45ac8-8a97-4e9c-9e87-93bfa0833769" providerId="AD" clId="Web-{C84F5C97-9EC0-4678-A4BE-7D4C7EBB7178}" dt="2023-09-11T19:27:45.033" v="262" actId="20577"/>
          <ac:spMkLst>
            <pc:docMk/>
            <pc:sldMk cId="1764124055" sldId="280"/>
            <ac:spMk id="2" creationId="{40BB8AFD-2045-2F27-35B0-459478AE5FAA}"/>
          </ac:spMkLst>
        </pc:spChg>
      </pc:sldChg>
      <pc:sldChg chg="modSp">
        <pc:chgData name="Tiago Munk" userId="S::tiago.munk@mdic.gov.br::e6a45ac8-8a97-4e9c-9e87-93bfa0833769" providerId="AD" clId="Web-{C84F5C97-9EC0-4678-A4BE-7D4C7EBB7178}" dt="2023-09-11T19:24:28.701" v="134" actId="1076"/>
        <pc:sldMkLst>
          <pc:docMk/>
          <pc:sldMk cId="919596131" sldId="291"/>
        </pc:sldMkLst>
        <pc:spChg chg="mod">
          <ac:chgData name="Tiago Munk" userId="S::tiago.munk@mdic.gov.br::e6a45ac8-8a97-4e9c-9e87-93bfa0833769" providerId="AD" clId="Web-{C84F5C97-9EC0-4678-A4BE-7D4C7EBB7178}" dt="2023-09-11T19:24:22.466" v="133" actId="1076"/>
          <ac:spMkLst>
            <pc:docMk/>
            <pc:sldMk cId="919596131" sldId="291"/>
            <ac:spMk id="17" creationId="{7B575CB9-6994-E643-8B78-0D1314061D96}"/>
          </ac:spMkLst>
        </pc:spChg>
        <pc:spChg chg="mod">
          <ac:chgData name="Tiago Munk" userId="S::tiago.munk@mdic.gov.br::e6a45ac8-8a97-4e9c-9e87-93bfa0833769" providerId="AD" clId="Web-{C84F5C97-9EC0-4678-A4BE-7D4C7EBB7178}" dt="2023-09-11T19:24:28.701" v="134" actId="1076"/>
          <ac:spMkLst>
            <pc:docMk/>
            <pc:sldMk cId="919596131" sldId="291"/>
            <ac:spMk id="27" creationId="{CFB73B9E-64BF-894B-8397-574C03054BD3}"/>
          </ac:spMkLst>
        </pc:spChg>
        <pc:grpChg chg="mod">
          <ac:chgData name="Tiago Munk" userId="S::tiago.munk@mdic.gov.br::e6a45ac8-8a97-4e9c-9e87-93bfa0833769" providerId="AD" clId="Web-{C84F5C97-9EC0-4678-A4BE-7D4C7EBB7178}" dt="2023-09-11T19:24:21.653" v="132" actId="1076"/>
          <ac:grpSpMkLst>
            <pc:docMk/>
            <pc:sldMk cId="919596131" sldId="291"/>
            <ac:grpSpMk id="11" creationId="{F4E472EE-EF7E-7D4F-8CE2-9D76262DC417}"/>
          </ac:grpSpMkLst>
        </pc:grpChg>
      </pc:sldChg>
      <pc:sldChg chg="del">
        <pc:chgData name="Tiago Munk" userId="S::tiago.munk@mdic.gov.br::e6a45ac8-8a97-4e9c-9e87-93bfa0833769" providerId="AD" clId="Web-{C84F5C97-9EC0-4678-A4BE-7D4C7EBB7178}" dt="2023-09-11T19:22:34.464" v="109"/>
        <pc:sldMkLst>
          <pc:docMk/>
          <pc:sldMk cId="889908264" sldId="294"/>
        </pc:sldMkLst>
      </pc:sldChg>
      <pc:sldChg chg="del">
        <pc:chgData name="Tiago Munk" userId="S::tiago.munk@mdic.gov.br::e6a45ac8-8a97-4e9c-9e87-93bfa0833769" providerId="AD" clId="Web-{C84F5C97-9EC0-4678-A4BE-7D4C7EBB7178}" dt="2023-09-11T19:25:17.108" v="169"/>
        <pc:sldMkLst>
          <pc:docMk/>
          <pc:sldMk cId="2113805170" sldId="296"/>
        </pc:sldMkLst>
      </pc:sldChg>
    </pc:docChg>
  </pc:docChgLst>
  <pc:docChgLst>
    <pc:chgData clId="Web-{98CA66A6-12F9-4A61-908E-9A9E15A1D867}"/>
    <pc:docChg chg="delSld">
      <pc:chgData name="" userId="" providerId="" clId="Web-{98CA66A6-12F9-4A61-908E-9A9E15A1D867}" dt="2023-08-09T21:32:18.414" v="0"/>
      <pc:docMkLst>
        <pc:docMk/>
      </pc:docMkLst>
      <pc:sldChg chg="del">
        <pc:chgData name="" userId="" providerId="" clId="Web-{98CA66A6-12F9-4A61-908E-9A9E15A1D867}" dt="2023-08-09T21:32:18.414" v="0"/>
        <pc:sldMkLst>
          <pc:docMk/>
          <pc:sldMk cId="1286496588" sldId="293"/>
        </pc:sldMkLst>
      </pc:sldChg>
    </pc:docChg>
  </pc:docChgLst>
  <pc:docChgLst>
    <pc:chgData name="Tiago Munk" userId="S::tiago.munk@mdic.gov.br::e6a45ac8-8a97-4e9c-9e87-93bfa0833769" providerId="AD" clId="Web-{63BAB5E2-D577-4523-B47D-7EC8678B3D72}"/>
    <pc:docChg chg="delSld modSld">
      <pc:chgData name="Tiago Munk" userId="S::tiago.munk@mdic.gov.br::e6a45ac8-8a97-4e9c-9e87-93bfa0833769" providerId="AD" clId="Web-{63BAB5E2-D577-4523-B47D-7EC8678B3D72}" dt="2023-10-24T15:58:09.256" v="278" actId="20577"/>
      <pc:docMkLst>
        <pc:docMk/>
      </pc:docMkLst>
      <pc:sldChg chg="modSp">
        <pc:chgData name="Tiago Munk" userId="S::tiago.munk@mdic.gov.br::e6a45ac8-8a97-4e9c-9e87-93bfa0833769" providerId="AD" clId="Web-{63BAB5E2-D577-4523-B47D-7EC8678B3D72}" dt="2023-10-24T15:54:59.814" v="252" actId="20577"/>
        <pc:sldMkLst>
          <pc:docMk/>
          <pc:sldMk cId="2509247612" sldId="298"/>
        </pc:sldMkLst>
        <pc:spChg chg="mod">
          <ac:chgData name="Tiago Munk" userId="S::tiago.munk@mdic.gov.br::e6a45ac8-8a97-4e9c-9e87-93bfa0833769" providerId="AD" clId="Web-{63BAB5E2-D577-4523-B47D-7EC8678B3D72}" dt="2023-10-24T15:54:59.814" v="252" actId="20577"/>
          <ac:spMkLst>
            <pc:docMk/>
            <pc:sldMk cId="2509247612" sldId="298"/>
            <ac:spMk id="2" creationId="{40BB8AFD-2045-2F27-35B0-459478AE5FAA}"/>
          </ac:spMkLst>
        </pc:spChg>
      </pc:sldChg>
      <pc:sldChg chg="modSp">
        <pc:chgData name="Tiago Munk" userId="S::tiago.munk@mdic.gov.br::e6a45ac8-8a97-4e9c-9e87-93bfa0833769" providerId="AD" clId="Web-{63BAB5E2-D577-4523-B47D-7EC8678B3D72}" dt="2023-10-24T15:58:09.256" v="278" actId="20577"/>
        <pc:sldMkLst>
          <pc:docMk/>
          <pc:sldMk cId="3136654330" sldId="301"/>
        </pc:sldMkLst>
        <pc:spChg chg="mod">
          <ac:chgData name="Tiago Munk" userId="S::tiago.munk@mdic.gov.br::e6a45ac8-8a97-4e9c-9e87-93bfa0833769" providerId="AD" clId="Web-{63BAB5E2-D577-4523-B47D-7EC8678B3D72}" dt="2023-10-24T15:58:09.256" v="278" actId="20577"/>
          <ac:spMkLst>
            <pc:docMk/>
            <pc:sldMk cId="3136654330" sldId="301"/>
            <ac:spMk id="2" creationId="{40BB8AFD-2045-2F27-35B0-459478AE5FAA}"/>
          </ac:spMkLst>
        </pc:spChg>
      </pc:sldChg>
      <pc:sldChg chg="del">
        <pc:chgData name="Tiago Munk" userId="S::tiago.munk@mdic.gov.br::e6a45ac8-8a97-4e9c-9e87-93bfa0833769" providerId="AD" clId="Web-{63BAB5E2-D577-4523-B47D-7EC8678B3D72}" dt="2023-10-24T15:53:23.968" v="93"/>
        <pc:sldMkLst>
          <pc:docMk/>
          <pc:sldMk cId="2105930279" sldId="302"/>
        </pc:sldMkLst>
      </pc:sldChg>
      <pc:sldChg chg="del">
        <pc:chgData name="Tiago Munk" userId="S::tiago.munk@mdic.gov.br::e6a45ac8-8a97-4e9c-9e87-93bfa0833769" providerId="AD" clId="Web-{63BAB5E2-D577-4523-B47D-7EC8678B3D72}" dt="2023-10-24T15:53:25.749" v="94"/>
        <pc:sldMkLst>
          <pc:docMk/>
          <pc:sldMk cId="1929791517" sldId="304"/>
        </pc:sldMkLst>
      </pc:sldChg>
    </pc:docChg>
  </pc:docChgLst>
  <pc:docChgLst>
    <pc:chgData name="Tiago Munk" userId="S::tiago.munk@mdic.gov.br::e6a45ac8-8a97-4e9c-9e87-93bfa0833769" providerId="AD" clId="Web-{C46B284C-8C10-43BD-ABE9-47C081EF254F}"/>
    <pc:docChg chg="addSld delSld modSld sldOrd">
      <pc:chgData name="Tiago Munk" userId="S::tiago.munk@mdic.gov.br::e6a45ac8-8a97-4e9c-9e87-93bfa0833769" providerId="AD" clId="Web-{C46B284C-8C10-43BD-ABE9-47C081EF254F}" dt="2023-08-08T21:46:56.214" v="310" actId="20577"/>
      <pc:docMkLst>
        <pc:docMk/>
      </pc:docMkLst>
      <pc:sldChg chg="delSp modSp">
        <pc:chgData name="Tiago Munk" userId="S::tiago.munk@mdic.gov.br::e6a45ac8-8a97-4e9c-9e87-93bfa0833769" providerId="AD" clId="Web-{C46B284C-8C10-43BD-ABE9-47C081EF254F}" dt="2023-08-08T21:40:34.268" v="169" actId="20577"/>
        <pc:sldMkLst>
          <pc:docMk/>
          <pc:sldMk cId="1764124055" sldId="280"/>
        </pc:sldMkLst>
        <pc:spChg chg="mod">
          <ac:chgData name="Tiago Munk" userId="S::tiago.munk@mdic.gov.br::e6a45ac8-8a97-4e9c-9e87-93bfa0833769" providerId="AD" clId="Web-{C46B284C-8C10-43BD-ABE9-47C081EF254F}" dt="2023-08-08T21:40:34.268" v="169" actId="20577"/>
          <ac:spMkLst>
            <pc:docMk/>
            <pc:sldMk cId="1764124055" sldId="280"/>
            <ac:spMk id="2" creationId="{40BB8AFD-2045-2F27-35B0-459478AE5FAA}"/>
          </ac:spMkLst>
        </pc:spChg>
        <pc:spChg chg="mod">
          <ac:chgData name="Tiago Munk" userId="S::tiago.munk@mdic.gov.br::e6a45ac8-8a97-4e9c-9e87-93bfa0833769" providerId="AD" clId="Web-{C46B284C-8C10-43BD-ABE9-47C081EF254F}" dt="2023-08-08T21:40:05.986" v="146" actId="20577"/>
          <ac:spMkLst>
            <pc:docMk/>
            <pc:sldMk cId="1764124055" sldId="280"/>
            <ac:spMk id="3" creationId="{741109BF-DAF7-D084-7432-EBF10448C81B}"/>
          </ac:spMkLst>
        </pc:spChg>
        <pc:spChg chg="del">
          <ac:chgData name="Tiago Munk" userId="S::tiago.munk@mdic.gov.br::e6a45ac8-8a97-4e9c-9e87-93bfa0833769" providerId="AD" clId="Web-{C46B284C-8C10-43BD-ABE9-47C081EF254F}" dt="2023-08-08T21:39:42.017" v="137"/>
          <ac:spMkLst>
            <pc:docMk/>
            <pc:sldMk cId="1764124055" sldId="280"/>
            <ac:spMk id="7" creationId="{1E50545B-7F28-64D4-BA83-6FA916AC831D}"/>
          </ac:spMkLst>
        </pc:spChg>
      </pc:sldChg>
      <pc:sldChg chg="delSp modSp del">
        <pc:chgData name="Tiago Munk" userId="S::tiago.munk@mdic.gov.br::e6a45ac8-8a97-4e9c-9e87-93bfa0833769" providerId="AD" clId="Web-{C46B284C-8C10-43BD-ABE9-47C081EF254F}" dt="2023-08-08T21:37:01.388" v="29"/>
        <pc:sldMkLst>
          <pc:docMk/>
          <pc:sldMk cId="2626535747" sldId="282"/>
        </pc:sldMkLst>
        <pc:spChg chg="mod">
          <ac:chgData name="Tiago Munk" userId="S::tiago.munk@mdic.gov.br::e6a45ac8-8a97-4e9c-9e87-93bfa0833769" providerId="AD" clId="Web-{C46B284C-8C10-43BD-ABE9-47C081EF254F}" dt="2023-08-08T21:36:02.590" v="20" actId="20577"/>
          <ac:spMkLst>
            <pc:docMk/>
            <pc:sldMk cId="2626535747" sldId="282"/>
            <ac:spMk id="2" creationId="{B195CDE3-E46C-C3D7-A4EA-B9FDE0C12069}"/>
          </ac:spMkLst>
        </pc:spChg>
        <pc:spChg chg="del mod">
          <ac:chgData name="Tiago Munk" userId="S::tiago.munk@mdic.gov.br::e6a45ac8-8a97-4e9c-9e87-93bfa0833769" providerId="AD" clId="Web-{C46B284C-8C10-43BD-ABE9-47C081EF254F}" dt="2023-08-08T21:36:34.637" v="27"/>
          <ac:spMkLst>
            <pc:docMk/>
            <pc:sldMk cId="2626535747" sldId="282"/>
            <ac:spMk id="8" creationId="{7E80C8AE-5371-8334-A750-155719980C33}"/>
          </ac:spMkLst>
        </pc:spChg>
      </pc:sldChg>
      <pc:sldChg chg="modSp">
        <pc:chgData name="Tiago Munk" userId="S::tiago.munk@mdic.gov.br::e6a45ac8-8a97-4e9c-9e87-93bfa0833769" providerId="AD" clId="Web-{C46B284C-8C10-43BD-ABE9-47C081EF254F}" dt="2023-08-08T21:46:02.901" v="269" actId="20577"/>
        <pc:sldMkLst>
          <pc:docMk/>
          <pc:sldMk cId="1163963298" sldId="283"/>
        </pc:sldMkLst>
        <pc:spChg chg="mod">
          <ac:chgData name="Tiago Munk" userId="S::tiago.munk@mdic.gov.br::e6a45ac8-8a97-4e9c-9e87-93bfa0833769" providerId="AD" clId="Web-{C46B284C-8C10-43BD-ABE9-47C081EF254F}" dt="2023-08-08T21:39:07.797" v="122" actId="20577"/>
          <ac:spMkLst>
            <pc:docMk/>
            <pc:sldMk cId="1163963298" sldId="283"/>
            <ac:spMk id="2" creationId="{DEB14ED7-8FF0-4F5C-9C8A-13E77CBEBAB9}"/>
          </ac:spMkLst>
        </pc:spChg>
        <pc:spChg chg="mod">
          <ac:chgData name="Tiago Munk" userId="S::tiago.munk@mdic.gov.br::e6a45ac8-8a97-4e9c-9e87-93bfa0833769" providerId="AD" clId="Web-{C46B284C-8C10-43BD-ABE9-47C081EF254F}" dt="2023-08-08T21:46:02.901" v="269" actId="20577"/>
          <ac:spMkLst>
            <pc:docMk/>
            <pc:sldMk cId="1163963298" sldId="283"/>
            <ac:spMk id="4" creationId="{83DB5990-889E-EAA4-648E-C0C02DB1B7A2}"/>
          </ac:spMkLst>
        </pc:spChg>
      </pc:sldChg>
      <pc:sldChg chg="modSp">
        <pc:chgData name="Tiago Munk" userId="S::tiago.munk@mdic.gov.br::e6a45ac8-8a97-4e9c-9e87-93bfa0833769" providerId="AD" clId="Web-{C46B284C-8C10-43BD-ABE9-47C081EF254F}" dt="2023-08-08T21:45:29.962" v="252" actId="20577"/>
        <pc:sldMkLst>
          <pc:docMk/>
          <pc:sldMk cId="1724326556" sldId="285"/>
        </pc:sldMkLst>
        <pc:spChg chg="mod">
          <ac:chgData name="Tiago Munk" userId="S::tiago.munk@mdic.gov.br::e6a45ac8-8a97-4e9c-9e87-93bfa0833769" providerId="AD" clId="Web-{C46B284C-8C10-43BD-ABE9-47C081EF254F}" dt="2023-08-08T21:45:29.962" v="252" actId="20577"/>
          <ac:spMkLst>
            <pc:docMk/>
            <pc:sldMk cId="1724326556" sldId="285"/>
            <ac:spMk id="3" creationId="{C59A29B8-69D4-6EFE-CA03-F96E7F0B2F09}"/>
          </ac:spMkLst>
        </pc:spChg>
      </pc:sldChg>
      <pc:sldChg chg="modSp ord">
        <pc:chgData name="Tiago Munk" userId="S::tiago.munk@mdic.gov.br::e6a45ac8-8a97-4e9c-9e87-93bfa0833769" providerId="AD" clId="Web-{C46B284C-8C10-43BD-ABE9-47C081EF254F}" dt="2023-08-08T21:44:40.414" v="245" actId="14100"/>
        <pc:sldMkLst>
          <pc:docMk/>
          <pc:sldMk cId="606461354" sldId="289"/>
        </pc:sldMkLst>
        <pc:spChg chg="mod">
          <ac:chgData name="Tiago Munk" userId="S::tiago.munk@mdic.gov.br::e6a45ac8-8a97-4e9c-9e87-93bfa0833769" providerId="AD" clId="Web-{C46B284C-8C10-43BD-ABE9-47C081EF254F}" dt="2023-08-08T21:44:40.414" v="245" actId="14100"/>
          <ac:spMkLst>
            <pc:docMk/>
            <pc:sldMk cId="606461354" sldId="289"/>
            <ac:spMk id="3" creationId="{F20A9B5E-9618-3D5C-E1AC-B845BD4B511B}"/>
          </ac:spMkLst>
        </pc:spChg>
      </pc:sldChg>
      <pc:sldChg chg="modSp">
        <pc:chgData name="Tiago Munk" userId="S::tiago.munk@mdic.gov.br::e6a45ac8-8a97-4e9c-9e87-93bfa0833769" providerId="AD" clId="Web-{C46B284C-8C10-43BD-ABE9-47C081EF254F}" dt="2023-08-08T21:45:18.478" v="250" actId="14100"/>
        <pc:sldMkLst>
          <pc:docMk/>
          <pc:sldMk cId="919596131" sldId="291"/>
        </pc:sldMkLst>
        <pc:spChg chg="mod">
          <ac:chgData name="Tiago Munk" userId="S::tiago.munk@mdic.gov.br::e6a45ac8-8a97-4e9c-9e87-93bfa0833769" providerId="AD" clId="Web-{C46B284C-8C10-43BD-ABE9-47C081EF254F}" dt="2023-08-08T21:45:18.478" v="250" actId="14100"/>
          <ac:spMkLst>
            <pc:docMk/>
            <pc:sldMk cId="919596131" sldId="291"/>
            <ac:spMk id="7" creationId="{98B6BABC-1119-1542-C477-2736E652075D}"/>
          </ac:spMkLst>
        </pc:spChg>
      </pc:sldChg>
      <pc:sldChg chg="del">
        <pc:chgData name="Tiago Munk" userId="S::tiago.munk@mdic.gov.br::e6a45ac8-8a97-4e9c-9e87-93bfa0833769" providerId="AD" clId="Web-{C46B284C-8C10-43BD-ABE9-47C081EF254F}" dt="2023-08-08T21:35:44.214" v="17"/>
        <pc:sldMkLst>
          <pc:docMk/>
          <pc:sldMk cId="2440192803" sldId="292"/>
        </pc:sldMkLst>
      </pc:sldChg>
      <pc:sldChg chg="modSp add ord replId">
        <pc:chgData name="Tiago Munk" userId="S::tiago.munk@mdic.gov.br::e6a45ac8-8a97-4e9c-9e87-93bfa0833769" providerId="AD" clId="Web-{C46B284C-8C10-43BD-ABE9-47C081EF254F}" dt="2023-08-08T21:46:56.214" v="310" actId="20577"/>
        <pc:sldMkLst>
          <pc:docMk/>
          <pc:sldMk cId="1286496588" sldId="293"/>
        </pc:sldMkLst>
        <pc:spChg chg="mod">
          <ac:chgData name="Tiago Munk" userId="S::tiago.munk@mdic.gov.br::e6a45ac8-8a97-4e9c-9e87-93bfa0833769" providerId="AD" clId="Web-{C46B284C-8C10-43BD-ABE9-47C081EF254F}" dt="2023-08-08T21:37:03.919" v="30" actId="20577"/>
          <ac:spMkLst>
            <pc:docMk/>
            <pc:sldMk cId="1286496588" sldId="293"/>
            <ac:spMk id="2" creationId="{B195CDE3-E46C-C3D7-A4EA-B9FDE0C12069}"/>
          </ac:spMkLst>
        </pc:spChg>
        <pc:spChg chg="mod">
          <ac:chgData name="Tiago Munk" userId="S::tiago.munk@mdic.gov.br::e6a45ac8-8a97-4e9c-9e87-93bfa0833769" providerId="AD" clId="Web-{C46B284C-8C10-43BD-ABE9-47C081EF254F}" dt="2023-08-08T21:46:56.214" v="310" actId="20577"/>
          <ac:spMkLst>
            <pc:docMk/>
            <pc:sldMk cId="1286496588" sldId="293"/>
            <ac:spMk id="8" creationId="{7E80C8AE-5371-8334-A750-155719980C33}"/>
          </ac:spMkLst>
        </pc:spChg>
      </pc:sldChg>
      <pc:sldChg chg="add replId">
        <pc:chgData name="Tiago Munk" userId="S::tiago.munk@mdic.gov.br::e6a45ac8-8a97-4e9c-9e87-93bfa0833769" providerId="AD" clId="Web-{C46B284C-8C10-43BD-ABE9-47C081EF254F}" dt="2023-08-08T21:36:58.841" v="28"/>
        <pc:sldMkLst>
          <pc:docMk/>
          <pc:sldMk cId="889908264" sldId="294"/>
        </pc:sldMkLst>
      </pc:sldChg>
    </pc:docChg>
  </pc:docChgLst>
  <pc:docChgLst>
    <pc:chgData name="Tiago Munk" userId="S::tiago.munk@mdic.gov.br::e6a45ac8-8a97-4e9c-9e87-93bfa0833769" providerId="AD" clId="Web-{69674C34-A599-4629-96D5-FCF0D6B6D3C9}"/>
    <pc:docChg chg="modSld">
      <pc:chgData name="Tiago Munk" userId="S::tiago.munk@mdic.gov.br::e6a45ac8-8a97-4e9c-9e87-93bfa0833769" providerId="AD" clId="Web-{69674C34-A599-4629-96D5-FCF0D6B6D3C9}" dt="2023-10-27T19:46:51.955" v="8" actId="20577"/>
      <pc:docMkLst>
        <pc:docMk/>
      </pc:docMkLst>
      <pc:sldChg chg="addSp modSp">
        <pc:chgData name="Tiago Munk" userId="S::tiago.munk@mdic.gov.br::e6a45ac8-8a97-4e9c-9e87-93bfa0833769" providerId="AD" clId="Web-{69674C34-A599-4629-96D5-FCF0D6B6D3C9}" dt="2023-10-27T19:46:51.955" v="8" actId="20577"/>
        <pc:sldMkLst>
          <pc:docMk/>
          <pc:sldMk cId="3404615776" sldId="300"/>
        </pc:sldMkLst>
        <pc:spChg chg="add mod">
          <ac:chgData name="Tiago Munk" userId="S::tiago.munk@mdic.gov.br::e6a45ac8-8a97-4e9c-9e87-93bfa0833769" providerId="AD" clId="Web-{69674C34-A599-4629-96D5-FCF0D6B6D3C9}" dt="2023-10-27T19:46:51.955" v="8" actId="20577"/>
          <ac:spMkLst>
            <pc:docMk/>
            <pc:sldMk cId="3404615776" sldId="300"/>
            <ac:spMk id="2" creationId="{55B96C5A-C5DB-6111-E91E-2883B849E62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BE447-C6F2-42DB-A964-AE0397FD7E6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F7B3EA0-80C4-4206-BDA9-6ACC8AF6F1F2}">
      <dgm:prSet phldrT="[Texto]" custT="1"/>
      <dgm:spPr/>
      <dgm:t>
        <a:bodyPr/>
        <a:lstStyle/>
        <a:p>
          <a:pPr algn="ctr"/>
          <a:r>
            <a:rPr lang="pt-BR" sz="1400" b="1">
              <a:latin typeface="+mn-lt"/>
            </a:rPr>
            <a:t>Diagnóstico</a:t>
          </a:r>
        </a:p>
      </dgm:t>
    </dgm:pt>
    <dgm:pt modelId="{C0D5786F-0DE8-4767-839D-18A445957E8A}" type="parTrans" cxnId="{7A8C5797-719D-48B9-B5F0-E738E9CF526D}">
      <dgm:prSet/>
      <dgm:spPr/>
      <dgm:t>
        <a:bodyPr/>
        <a:lstStyle/>
        <a:p>
          <a:pPr algn="ctr"/>
          <a:endParaRPr lang="pt-BR"/>
        </a:p>
      </dgm:t>
    </dgm:pt>
    <dgm:pt modelId="{CF7F5133-A9E9-45DC-822D-37C24BACC34E}" type="sibTrans" cxnId="{7A8C5797-719D-48B9-B5F0-E738E9CF526D}">
      <dgm:prSet/>
      <dgm:spPr/>
      <dgm:t>
        <a:bodyPr/>
        <a:lstStyle/>
        <a:p>
          <a:pPr algn="ctr"/>
          <a:endParaRPr lang="pt-BR"/>
        </a:p>
      </dgm:t>
    </dgm:pt>
    <dgm:pt modelId="{F4F85DE7-2920-4239-A23F-7384FF0B733F}">
      <dgm:prSet phldrT="[Texto]" phldr="0" custT="1"/>
      <dgm:spPr/>
      <dgm:t>
        <a:bodyPr/>
        <a:lstStyle/>
        <a:p>
          <a:pPr algn="ctr"/>
          <a:r>
            <a:rPr lang="pt-BR" sz="1400" b="1">
              <a:latin typeface="+mn-lt"/>
            </a:rPr>
            <a:t>Prognóstico</a:t>
          </a:r>
        </a:p>
      </dgm:t>
    </dgm:pt>
    <dgm:pt modelId="{8C5E5333-9739-48AD-A179-64AC087FB63D}" type="parTrans" cxnId="{8ED1B4E1-71B7-4F42-BEE6-B2771D74CEEE}">
      <dgm:prSet/>
      <dgm:spPr/>
      <dgm:t>
        <a:bodyPr/>
        <a:lstStyle/>
        <a:p>
          <a:pPr algn="ctr"/>
          <a:endParaRPr lang="pt-BR"/>
        </a:p>
      </dgm:t>
    </dgm:pt>
    <dgm:pt modelId="{B11AD104-788E-4D9A-9549-7109A0EA7F60}" type="sibTrans" cxnId="{8ED1B4E1-71B7-4F42-BEE6-B2771D74CEEE}">
      <dgm:prSet/>
      <dgm:spPr/>
      <dgm:t>
        <a:bodyPr/>
        <a:lstStyle/>
        <a:p>
          <a:pPr algn="ctr"/>
          <a:endParaRPr lang="pt-BR"/>
        </a:p>
      </dgm:t>
    </dgm:pt>
    <dgm:pt modelId="{66BD996B-75E2-466E-8E7C-3C54D1BD1BA6}">
      <dgm:prSet phldrT="[Texto]" custT="1"/>
      <dgm:spPr/>
      <dgm:t>
        <a:bodyPr/>
        <a:lstStyle/>
        <a:p>
          <a:pPr algn="ctr"/>
          <a:r>
            <a:rPr lang="pt-BR" sz="1400" b="1"/>
            <a:t>Objetivos</a:t>
          </a:r>
        </a:p>
      </dgm:t>
    </dgm:pt>
    <dgm:pt modelId="{73DB166D-89AE-433E-9019-125C9751B404}" type="parTrans" cxnId="{C59842F2-B8E5-4DEC-B398-733648996545}">
      <dgm:prSet/>
      <dgm:spPr/>
      <dgm:t>
        <a:bodyPr/>
        <a:lstStyle/>
        <a:p>
          <a:pPr algn="ctr"/>
          <a:endParaRPr lang="pt-BR"/>
        </a:p>
      </dgm:t>
    </dgm:pt>
    <dgm:pt modelId="{53CD6BEA-20BD-41FD-BB21-E9C35580BBA2}" type="sibTrans" cxnId="{C59842F2-B8E5-4DEC-B398-733648996545}">
      <dgm:prSet/>
      <dgm:spPr/>
      <dgm:t>
        <a:bodyPr/>
        <a:lstStyle/>
        <a:p>
          <a:pPr algn="ctr"/>
          <a:endParaRPr lang="pt-BR"/>
        </a:p>
      </dgm:t>
    </dgm:pt>
    <dgm:pt modelId="{8700DAE8-E71B-474F-8F3B-E232007C5E19}">
      <dgm:prSet phldrT="[Texto]" custT="1"/>
      <dgm:spPr/>
      <dgm:t>
        <a:bodyPr/>
        <a:lstStyle/>
        <a:p>
          <a:pPr algn="ctr"/>
          <a:r>
            <a:rPr lang="pt-BR" sz="1400" b="1"/>
            <a:t>Eixos</a:t>
          </a:r>
        </a:p>
      </dgm:t>
    </dgm:pt>
    <dgm:pt modelId="{51FB8A1F-88FF-423D-AD60-72F74CA371A8}" type="parTrans" cxnId="{ED82EC6D-137F-425D-B8C7-F1EB4AF83071}">
      <dgm:prSet/>
      <dgm:spPr/>
      <dgm:t>
        <a:bodyPr/>
        <a:lstStyle/>
        <a:p>
          <a:pPr algn="ctr"/>
          <a:endParaRPr lang="pt-BR"/>
        </a:p>
      </dgm:t>
    </dgm:pt>
    <dgm:pt modelId="{D45E0443-7F73-4095-BCC2-9A3DEE79B484}" type="sibTrans" cxnId="{ED82EC6D-137F-425D-B8C7-F1EB4AF83071}">
      <dgm:prSet/>
      <dgm:spPr/>
      <dgm:t>
        <a:bodyPr/>
        <a:lstStyle/>
        <a:p>
          <a:pPr algn="ctr"/>
          <a:endParaRPr lang="pt-BR"/>
        </a:p>
      </dgm:t>
    </dgm:pt>
    <dgm:pt modelId="{7F5607F8-E097-4717-A260-F86FED985021}">
      <dgm:prSet phldrT="[Texto]" custT="1"/>
      <dgm:spPr/>
      <dgm:t>
        <a:bodyPr/>
        <a:lstStyle/>
        <a:p>
          <a:pPr algn="ctr" rtl="0"/>
          <a:r>
            <a:rPr lang="pt-BR" sz="1400" b="1"/>
            <a:t>Indicadores</a:t>
          </a:r>
          <a:r>
            <a:rPr lang="pt-BR" sz="1400" b="1">
              <a:latin typeface="Calibri Light"/>
            </a:rPr>
            <a:t> </a:t>
          </a:r>
          <a:r>
            <a:rPr lang="pt-BR" sz="1400" b="1">
              <a:latin typeface="+mn-lt"/>
            </a:rPr>
            <a:t>e metas</a:t>
          </a:r>
        </a:p>
      </dgm:t>
    </dgm:pt>
    <dgm:pt modelId="{37951250-1264-4239-91F8-4D3E313CC0D0}" type="parTrans" cxnId="{25326B21-7D78-4C2E-9AA4-D93348FC21AA}">
      <dgm:prSet/>
      <dgm:spPr/>
      <dgm:t>
        <a:bodyPr/>
        <a:lstStyle/>
        <a:p>
          <a:pPr algn="ctr"/>
          <a:endParaRPr lang="pt-BR"/>
        </a:p>
      </dgm:t>
    </dgm:pt>
    <dgm:pt modelId="{6073FFCA-54B7-46EC-A0C2-05301DCFFD21}" type="sibTrans" cxnId="{25326B21-7D78-4C2E-9AA4-D93348FC21AA}">
      <dgm:prSet/>
      <dgm:spPr/>
      <dgm:t>
        <a:bodyPr/>
        <a:lstStyle/>
        <a:p>
          <a:pPr algn="ctr"/>
          <a:endParaRPr lang="pt-BR"/>
        </a:p>
      </dgm:t>
    </dgm:pt>
    <dgm:pt modelId="{E7A02580-B04E-44DD-A92F-37B8A13CB0B4}">
      <dgm:prSet phldrT="[Texto]" custT="1"/>
      <dgm:spPr/>
      <dgm:t>
        <a:bodyPr/>
        <a:lstStyle/>
        <a:p>
          <a:pPr algn="ctr"/>
          <a:r>
            <a:rPr lang="pt-BR" sz="1400" b="1"/>
            <a:t>Ações definidas</a:t>
          </a:r>
        </a:p>
      </dgm:t>
    </dgm:pt>
    <dgm:pt modelId="{73526822-3ED0-4F9E-A1AD-622F65C86995}" type="parTrans" cxnId="{384EE57F-6B5F-4648-8732-B964BB4BC8B9}">
      <dgm:prSet/>
      <dgm:spPr/>
      <dgm:t>
        <a:bodyPr/>
        <a:lstStyle/>
        <a:p>
          <a:pPr algn="ctr"/>
          <a:endParaRPr lang="pt-BR"/>
        </a:p>
      </dgm:t>
    </dgm:pt>
    <dgm:pt modelId="{A5EC1DA9-FB5A-4967-AD67-FAD507BA06F4}" type="sibTrans" cxnId="{384EE57F-6B5F-4648-8732-B964BB4BC8B9}">
      <dgm:prSet/>
      <dgm:spPr/>
      <dgm:t>
        <a:bodyPr/>
        <a:lstStyle/>
        <a:p>
          <a:pPr algn="ctr"/>
          <a:endParaRPr lang="pt-BR"/>
        </a:p>
      </dgm:t>
    </dgm:pt>
    <dgm:pt modelId="{7CA2D3DD-2D0C-4CBC-A990-D957324AE1E2}" type="pres">
      <dgm:prSet presAssocID="{CF2BE447-C6F2-42DB-A964-AE0397FD7E66}" presName="linear" presStyleCnt="0">
        <dgm:presLayoutVars>
          <dgm:animLvl val="lvl"/>
          <dgm:resizeHandles val="exact"/>
        </dgm:presLayoutVars>
      </dgm:prSet>
      <dgm:spPr/>
    </dgm:pt>
    <dgm:pt modelId="{4C6D35CB-4FED-432F-854C-D3378708C46D}" type="pres">
      <dgm:prSet presAssocID="{9F7B3EA0-80C4-4206-BDA9-6ACC8AF6F1F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60144E0-6CB8-4149-A070-BECAC8FB797A}" type="pres">
      <dgm:prSet presAssocID="{CF7F5133-A9E9-45DC-822D-37C24BACC34E}" presName="spacer" presStyleCnt="0"/>
      <dgm:spPr/>
    </dgm:pt>
    <dgm:pt modelId="{08311E8C-4FB0-466E-BFE7-C10448D28D27}" type="pres">
      <dgm:prSet presAssocID="{F4F85DE7-2920-4239-A23F-7384FF0B733F}" presName="parentText" presStyleLbl="node1" presStyleIdx="1" presStyleCnt="6" custLinFactNeighborX="-546">
        <dgm:presLayoutVars>
          <dgm:chMax val="0"/>
          <dgm:bulletEnabled val="1"/>
        </dgm:presLayoutVars>
      </dgm:prSet>
      <dgm:spPr/>
    </dgm:pt>
    <dgm:pt modelId="{A9EAD973-7065-4DFB-9626-597172CF9487}" type="pres">
      <dgm:prSet presAssocID="{B11AD104-788E-4D9A-9549-7109A0EA7F60}" presName="spacer" presStyleCnt="0"/>
      <dgm:spPr/>
    </dgm:pt>
    <dgm:pt modelId="{052B8733-5750-4D84-B44D-1E8A280213C4}" type="pres">
      <dgm:prSet presAssocID="{66BD996B-75E2-466E-8E7C-3C54D1BD1BA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90FE799-B6FC-4A36-A5CD-6683F6940986}" type="pres">
      <dgm:prSet presAssocID="{53CD6BEA-20BD-41FD-BB21-E9C35580BBA2}" presName="spacer" presStyleCnt="0"/>
      <dgm:spPr/>
    </dgm:pt>
    <dgm:pt modelId="{1D7F87F0-02E9-4678-B586-BFD7DEB0BB4A}" type="pres">
      <dgm:prSet presAssocID="{8700DAE8-E71B-474F-8F3B-E232007C5E1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431F296-D2EA-4F3C-AC78-53C3B0D56E46}" type="pres">
      <dgm:prSet presAssocID="{D45E0443-7F73-4095-BCC2-9A3DEE79B484}" presName="spacer" presStyleCnt="0"/>
      <dgm:spPr/>
    </dgm:pt>
    <dgm:pt modelId="{11DFADA9-265B-4D0B-A9BE-DBE1CC74F6BD}" type="pres">
      <dgm:prSet presAssocID="{7F5607F8-E097-4717-A260-F86FED98502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63795D0-FAC0-451A-86C3-1D8EEB9E1CD9}" type="pres">
      <dgm:prSet presAssocID="{6073FFCA-54B7-46EC-A0C2-05301DCFFD21}" presName="spacer" presStyleCnt="0"/>
      <dgm:spPr/>
    </dgm:pt>
    <dgm:pt modelId="{44CD7E14-033A-4A5F-9C8E-35B499306BE5}" type="pres">
      <dgm:prSet presAssocID="{E7A02580-B04E-44DD-A92F-37B8A13CB0B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B5A4300-5E8B-4233-A674-0834355E277C}" type="presOf" srcId="{9F7B3EA0-80C4-4206-BDA9-6ACC8AF6F1F2}" destId="{4C6D35CB-4FED-432F-854C-D3378708C46D}" srcOrd="0" destOrd="0" presId="urn:microsoft.com/office/officeart/2005/8/layout/vList2"/>
    <dgm:cxn modelId="{25326B21-7D78-4C2E-9AA4-D93348FC21AA}" srcId="{CF2BE447-C6F2-42DB-A964-AE0397FD7E66}" destId="{7F5607F8-E097-4717-A260-F86FED985021}" srcOrd="4" destOrd="0" parTransId="{37951250-1264-4239-91F8-4D3E313CC0D0}" sibTransId="{6073FFCA-54B7-46EC-A0C2-05301DCFFD21}"/>
    <dgm:cxn modelId="{C100FE49-328D-418B-A977-DBFBE2764783}" type="presOf" srcId="{66BD996B-75E2-466E-8E7C-3C54D1BD1BA6}" destId="{052B8733-5750-4D84-B44D-1E8A280213C4}" srcOrd="0" destOrd="0" presId="urn:microsoft.com/office/officeart/2005/8/layout/vList2"/>
    <dgm:cxn modelId="{ED82EC6D-137F-425D-B8C7-F1EB4AF83071}" srcId="{CF2BE447-C6F2-42DB-A964-AE0397FD7E66}" destId="{8700DAE8-E71B-474F-8F3B-E232007C5E19}" srcOrd="3" destOrd="0" parTransId="{51FB8A1F-88FF-423D-AD60-72F74CA371A8}" sibTransId="{D45E0443-7F73-4095-BCC2-9A3DEE79B484}"/>
    <dgm:cxn modelId="{B178A44E-0D94-4CD9-B457-18AA912FB209}" type="presOf" srcId="{8700DAE8-E71B-474F-8F3B-E232007C5E19}" destId="{1D7F87F0-02E9-4678-B586-BFD7DEB0BB4A}" srcOrd="0" destOrd="0" presId="urn:microsoft.com/office/officeart/2005/8/layout/vList2"/>
    <dgm:cxn modelId="{C1902150-06B2-4FA3-B40C-EC71E19CCD11}" type="presOf" srcId="{E7A02580-B04E-44DD-A92F-37B8A13CB0B4}" destId="{44CD7E14-033A-4A5F-9C8E-35B499306BE5}" srcOrd="0" destOrd="0" presId="urn:microsoft.com/office/officeart/2005/8/layout/vList2"/>
    <dgm:cxn modelId="{384EE57F-6B5F-4648-8732-B964BB4BC8B9}" srcId="{CF2BE447-C6F2-42DB-A964-AE0397FD7E66}" destId="{E7A02580-B04E-44DD-A92F-37B8A13CB0B4}" srcOrd="5" destOrd="0" parTransId="{73526822-3ED0-4F9E-A1AD-622F65C86995}" sibTransId="{A5EC1DA9-FB5A-4967-AD67-FAD507BA06F4}"/>
    <dgm:cxn modelId="{7A8C5797-719D-48B9-B5F0-E738E9CF526D}" srcId="{CF2BE447-C6F2-42DB-A964-AE0397FD7E66}" destId="{9F7B3EA0-80C4-4206-BDA9-6ACC8AF6F1F2}" srcOrd="0" destOrd="0" parTransId="{C0D5786F-0DE8-4767-839D-18A445957E8A}" sibTransId="{CF7F5133-A9E9-45DC-822D-37C24BACC34E}"/>
    <dgm:cxn modelId="{9C37E19B-D2B0-4D03-A9B9-C16C594114A9}" type="presOf" srcId="{CF2BE447-C6F2-42DB-A964-AE0397FD7E66}" destId="{7CA2D3DD-2D0C-4CBC-A990-D957324AE1E2}" srcOrd="0" destOrd="0" presId="urn:microsoft.com/office/officeart/2005/8/layout/vList2"/>
    <dgm:cxn modelId="{0D932AB7-E2C6-4895-BE65-2971AD8C6EAF}" type="presOf" srcId="{7F5607F8-E097-4717-A260-F86FED985021}" destId="{11DFADA9-265B-4D0B-A9BE-DBE1CC74F6BD}" srcOrd="0" destOrd="0" presId="urn:microsoft.com/office/officeart/2005/8/layout/vList2"/>
    <dgm:cxn modelId="{2A4F7CCC-1CD2-41FC-8A8A-0474C777C312}" type="presOf" srcId="{F4F85DE7-2920-4239-A23F-7384FF0B733F}" destId="{08311E8C-4FB0-466E-BFE7-C10448D28D27}" srcOrd="0" destOrd="0" presId="urn:microsoft.com/office/officeart/2005/8/layout/vList2"/>
    <dgm:cxn modelId="{8ED1B4E1-71B7-4F42-BEE6-B2771D74CEEE}" srcId="{CF2BE447-C6F2-42DB-A964-AE0397FD7E66}" destId="{F4F85DE7-2920-4239-A23F-7384FF0B733F}" srcOrd="1" destOrd="0" parTransId="{8C5E5333-9739-48AD-A179-64AC087FB63D}" sibTransId="{B11AD104-788E-4D9A-9549-7109A0EA7F60}"/>
    <dgm:cxn modelId="{C59842F2-B8E5-4DEC-B398-733648996545}" srcId="{CF2BE447-C6F2-42DB-A964-AE0397FD7E66}" destId="{66BD996B-75E2-466E-8E7C-3C54D1BD1BA6}" srcOrd="2" destOrd="0" parTransId="{73DB166D-89AE-433E-9019-125C9751B404}" sibTransId="{53CD6BEA-20BD-41FD-BB21-E9C35580BBA2}"/>
    <dgm:cxn modelId="{2DB0C13B-2ED0-4C57-89B9-932DF8C0A9BA}" type="presParOf" srcId="{7CA2D3DD-2D0C-4CBC-A990-D957324AE1E2}" destId="{4C6D35CB-4FED-432F-854C-D3378708C46D}" srcOrd="0" destOrd="0" presId="urn:microsoft.com/office/officeart/2005/8/layout/vList2"/>
    <dgm:cxn modelId="{D93500F5-9833-4BB5-ABCB-572DEE0569C8}" type="presParOf" srcId="{7CA2D3DD-2D0C-4CBC-A990-D957324AE1E2}" destId="{760144E0-6CB8-4149-A070-BECAC8FB797A}" srcOrd="1" destOrd="0" presId="urn:microsoft.com/office/officeart/2005/8/layout/vList2"/>
    <dgm:cxn modelId="{6D04E32A-C2CA-4589-B21A-FD97CE80442A}" type="presParOf" srcId="{7CA2D3DD-2D0C-4CBC-A990-D957324AE1E2}" destId="{08311E8C-4FB0-466E-BFE7-C10448D28D27}" srcOrd="2" destOrd="0" presId="urn:microsoft.com/office/officeart/2005/8/layout/vList2"/>
    <dgm:cxn modelId="{7F1D63BF-4B96-491E-9D3B-EF435C2B103A}" type="presParOf" srcId="{7CA2D3DD-2D0C-4CBC-A990-D957324AE1E2}" destId="{A9EAD973-7065-4DFB-9626-597172CF9487}" srcOrd="3" destOrd="0" presId="urn:microsoft.com/office/officeart/2005/8/layout/vList2"/>
    <dgm:cxn modelId="{85343822-3327-4BDE-B1B8-9AC5999E717A}" type="presParOf" srcId="{7CA2D3DD-2D0C-4CBC-A990-D957324AE1E2}" destId="{052B8733-5750-4D84-B44D-1E8A280213C4}" srcOrd="4" destOrd="0" presId="urn:microsoft.com/office/officeart/2005/8/layout/vList2"/>
    <dgm:cxn modelId="{B14A496D-19A7-4DA1-B20A-1AAFD2487C36}" type="presParOf" srcId="{7CA2D3DD-2D0C-4CBC-A990-D957324AE1E2}" destId="{A90FE799-B6FC-4A36-A5CD-6683F6940986}" srcOrd="5" destOrd="0" presId="urn:microsoft.com/office/officeart/2005/8/layout/vList2"/>
    <dgm:cxn modelId="{BD7D854C-4F6E-47F9-B04C-98612B00CE9A}" type="presParOf" srcId="{7CA2D3DD-2D0C-4CBC-A990-D957324AE1E2}" destId="{1D7F87F0-02E9-4678-B586-BFD7DEB0BB4A}" srcOrd="6" destOrd="0" presId="urn:microsoft.com/office/officeart/2005/8/layout/vList2"/>
    <dgm:cxn modelId="{C9943734-7DA4-45E1-B8E5-8A3258B7F520}" type="presParOf" srcId="{7CA2D3DD-2D0C-4CBC-A990-D957324AE1E2}" destId="{B431F296-D2EA-4F3C-AC78-53C3B0D56E46}" srcOrd="7" destOrd="0" presId="urn:microsoft.com/office/officeart/2005/8/layout/vList2"/>
    <dgm:cxn modelId="{08F80C57-EC3B-46B2-8C1B-02AEED5B34B5}" type="presParOf" srcId="{7CA2D3DD-2D0C-4CBC-A990-D957324AE1E2}" destId="{11DFADA9-265B-4D0B-A9BE-DBE1CC74F6BD}" srcOrd="8" destOrd="0" presId="urn:microsoft.com/office/officeart/2005/8/layout/vList2"/>
    <dgm:cxn modelId="{9A2B4F9E-7374-489A-8DE0-EAF04558FEB2}" type="presParOf" srcId="{7CA2D3DD-2D0C-4CBC-A990-D957324AE1E2}" destId="{163795D0-FAC0-451A-86C3-1D8EEB9E1CD9}" srcOrd="9" destOrd="0" presId="urn:microsoft.com/office/officeart/2005/8/layout/vList2"/>
    <dgm:cxn modelId="{45D6C31D-7B73-450A-BB3F-E06D2DC77332}" type="presParOf" srcId="{7CA2D3DD-2D0C-4CBC-A990-D957324AE1E2}" destId="{44CD7E14-033A-4A5F-9C8E-35B499306BE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D35CB-4FED-432F-854C-D3378708C46D}">
      <dsp:nvSpPr>
        <dsp:cNvPr id="0" name=""/>
        <dsp:cNvSpPr/>
      </dsp:nvSpPr>
      <dsp:spPr>
        <a:xfrm>
          <a:off x="0" y="47782"/>
          <a:ext cx="1924595" cy="336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latin typeface="+mn-lt"/>
            </a:rPr>
            <a:t>Diagnóstico</a:t>
          </a:r>
        </a:p>
      </dsp:txBody>
      <dsp:txXfrm>
        <a:off x="16449" y="64231"/>
        <a:ext cx="1891697" cy="304062"/>
      </dsp:txXfrm>
    </dsp:sp>
    <dsp:sp modelId="{08311E8C-4FB0-466E-BFE7-C10448D28D27}">
      <dsp:nvSpPr>
        <dsp:cNvPr id="0" name=""/>
        <dsp:cNvSpPr/>
      </dsp:nvSpPr>
      <dsp:spPr>
        <a:xfrm>
          <a:off x="0" y="436582"/>
          <a:ext cx="1924595" cy="336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latin typeface="+mn-lt"/>
            </a:rPr>
            <a:t>Prognóstico</a:t>
          </a:r>
        </a:p>
      </dsp:txBody>
      <dsp:txXfrm>
        <a:off x="16449" y="453031"/>
        <a:ext cx="1891697" cy="304062"/>
      </dsp:txXfrm>
    </dsp:sp>
    <dsp:sp modelId="{052B8733-5750-4D84-B44D-1E8A280213C4}">
      <dsp:nvSpPr>
        <dsp:cNvPr id="0" name=""/>
        <dsp:cNvSpPr/>
      </dsp:nvSpPr>
      <dsp:spPr>
        <a:xfrm>
          <a:off x="0" y="825382"/>
          <a:ext cx="1924595" cy="336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Objetivos</a:t>
          </a:r>
        </a:p>
      </dsp:txBody>
      <dsp:txXfrm>
        <a:off x="16449" y="841831"/>
        <a:ext cx="1891697" cy="304062"/>
      </dsp:txXfrm>
    </dsp:sp>
    <dsp:sp modelId="{1D7F87F0-02E9-4678-B586-BFD7DEB0BB4A}">
      <dsp:nvSpPr>
        <dsp:cNvPr id="0" name=""/>
        <dsp:cNvSpPr/>
      </dsp:nvSpPr>
      <dsp:spPr>
        <a:xfrm>
          <a:off x="0" y="1214182"/>
          <a:ext cx="1924595" cy="336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Eixos</a:t>
          </a:r>
        </a:p>
      </dsp:txBody>
      <dsp:txXfrm>
        <a:off x="16449" y="1230631"/>
        <a:ext cx="1891697" cy="304062"/>
      </dsp:txXfrm>
    </dsp:sp>
    <dsp:sp modelId="{11DFADA9-265B-4D0B-A9BE-DBE1CC74F6BD}">
      <dsp:nvSpPr>
        <dsp:cNvPr id="0" name=""/>
        <dsp:cNvSpPr/>
      </dsp:nvSpPr>
      <dsp:spPr>
        <a:xfrm>
          <a:off x="0" y="1602982"/>
          <a:ext cx="1924595" cy="336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Indicadores</a:t>
          </a:r>
          <a:r>
            <a:rPr lang="pt-BR" sz="1400" b="1" kern="1200">
              <a:latin typeface="Calibri Light"/>
            </a:rPr>
            <a:t> </a:t>
          </a:r>
          <a:r>
            <a:rPr lang="pt-BR" sz="1400" b="1" kern="1200">
              <a:latin typeface="+mn-lt"/>
            </a:rPr>
            <a:t>e metas</a:t>
          </a:r>
        </a:p>
      </dsp:txBody>
      <dsp:txXfrm>
        <a:off x="16449" y="1619431"/>
        <a:ext cx="1891697" cy="304062"/>
      </dsp:txXfrm>
    </dsp:sp>
    <dsp:sp modelId="{44CD7E14-033A-4A5F-9C8E-35B499306BE5}">
      <dsp:nvSpPr>
        <dsp:cNvPr id="0" name=""/>
        <dsp:cNvSpPr/>
      </dsp:nvSpPr>
      <dsp:spPr>
        <a:xfrm>
          <a:off x="0" y="1991782"/>
          <a:ext cx="1924595" cy="336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Ações definidas</a:t>
          </a:r>
        </a:p>
      </dsp:txBody>
      <dsp:txXfrm>
        <a:off x="16449" y="2008231"/>
        <a:ext cx="1891697" cy="304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5898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pt-BR" u="sng"/>
              <a:t>PI para a competitividade e o desenvolvimento</a:t>
            </a:r>
            <a:r>
              <a:rPr lang="pt-BR"/>
              <a:t>: objetivo de promover a geração e uso estratégico da PI para aumento da competitividade do setor produtivo no Brasil. Ações direcionadas a geração e agregação de valor aos bens e serviços através da PI como ferramenta.</a:t>
            </a:r>
          </a:p>
          <a:p>
            <a:pPr>
              <a:buSzPts val="1100"/>
            </a:pPr>
            <a:r>
              <a:rPr lang="pt-BR" u="sng">
                <a:cs typeface="Calibri" panose="020F0502020204030204"/>
              </a:rPr>
              <a:t>Disseminação, formação e capacitação em PI</a:t>
            </a:r>
            <a:r>
              <a:rPr lang="pt-BR">
                <a:cs typeface="Calibri" panose="020F0502020204030204"/>
              </a:rPr>
              <a:t>: objetivo de promover ações para disseminar a cultura de PI para a sociedade brasileira, com o propósito de tornar o sistema e suas ferramentas conhecidos para inventores, criadores, cientistas e empresários.</a:t>
            </a:r>
          </a:p>
          <a:p>
            <a:pPr>
              <a:buSzPts val="1100"/>
            </a:pPr>
            <a:r>
              <a:rPr lang="pt-BR" u="sng">
                <a:cs typeface="Calibri" panose="020F0502020204030204"/>
              </a:rPr>
              <a:t>Governança e fortalecimento institucional</a:t>
            </a:r>
            <a:r>
              <a:rPr lang="pt-BR">
                <a:cs typeface="Calibri" panose="020F0502020204030204"/>
              </a:rPr>
              <a:t>: objetivo de garantir o alinhamento e articulação das ações da ENPI com os objetivos e diretrizes de políticas nacionais, especialmente as de inovação, competitividade, desenvolvimento e cultura; além de apoiar o fortalecimento das instâncias administrativas responsáveis pela prestação de serviços de PI.</a:t>
            </a:r>
          </a:p>
          <a:p>
            <a:pPr>
              <a:buSzPts val="1100"/>
            </a:pPr>
            <a:r>
              <a:rPr lang="pt-BR" u="sng">
                <a:cs typeface="Calibri" panose="020F0502020204030204"/>
              </a:rPr>
              <a:t>Modernização dos marcos legais e infralegais</a:t>
            </a:r>
            <a:r>
              <a:rPr lang="pt-BR">
                <a:cs typeface="Calibri" panose="020F0502020204030204"/>
              </a:rPr>
              <a:t>: objetivo de promover a revisão dos marcos legais da PI para tornar o ambiente regulatório mais transparente, seguro e previsível para os agentes econômicos, sempre que possível, simplificando processos para facilitar acesso e uso pelos usuários.</a:t>
            </a:r>
          </a:p>
          <a:p>
            <a:pPr>
              <a:buSzPts val="1100"/>
            </a:pPr>
            <a:r>
              <a:rPr lang="pt-BR" u="sng">
                <a:cs typeface="Calibri" panose="020F0502020204030204"/>
              </a:rPr>
              <a:t>Observância de segurança jurídica</a:t>
            </a:r>
            <a:r>
              <a:rPr lang="pt-BR">
                <a:cs typeface="Calibri" panose="020F0502020204030204"/>
              </a:rPr>
              <a:t>: objetivo de conscientizar e esclarecer a sociedade sobre a relevância dos direitos de PI e os prejuízos decorrentes das suas violações; além de promover a coordenação de ações de repressão às infrações contra os direitos de PI.</a:t>
            </a:r>
          </a:p>
          <a:p>
            <a:pPr>
              <a:buSzPts val="1100"/>
            </a:pPr>
            <a:r>
              <a:rPr lang="pt-BR" u="sng">
                <a:cs typeface="Calibri" panose="020F0502020204030204"/>
              </a:rPr>
              <a:t>Inteligência e visão de futuro</a:t>
            </a:r>
            <a:r>
              <a:rPr lang="pt-BR">
                <a:cs typeface="Calibri" panose="020F0502020204030204"/>
              </a:rPr>
              <a:t>: objetivo de fomentar a produção de análises prospectivas sobre o uso da PI, com o propósito de identificar tendências tecnológicas, desafios para a proteção intelectual de novas tecnologias e novas formas de se apropriar de criações da mente humana; além de fomentar o uso das bases de dados de PI para subsidiar políticas públicas.</a:t>
            </a:r>
          </a:p>
          <a:p>
            <a:pPr>
              <a:buSzPts val="1100"/>
            </a:pPr>
            <a:r>
              <a:rPr lang="pt-BR" u="sng">
                <a:cs typeface="Calibri" panose="020F0502020204030204"/>
              </a:rPr>
              <a:t>Inserção do Brasil no sistema global de PI</a:t>
            </a:r>
            <a:r>
              <a:rPr lang="pt-BR">
                <a:cs typeface="Calibri" panose="020F0502020204030204"/>
              </a:rPr>
              <a:t>: objetivo de fortalecer a inserção estratégica do Brasil nos foros internacionais de PI, estimular a presença de inovações e produções culturais brasileiras no mercado externo e promover ambiente de negócio de PI nacional atrativo a investimentos estrangeiros.</a:t>
            </a:r>
          </a:p>
        </p:txBody>
      </p:sp>
    </p:spTree>
    <p:extLst>
      <p:ext uri="{BB962C8B-B14F-4D97-AF65-F5344CB8AC3E}">
        <p14:creationId xmlns:p14="http://schemas.microsoft.com/office/powerpoint/2010/main" val="175079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&#10;&#10;Descrição gerada automaticamente">
            <a:extLst>
              <a:ext uri="{FF2B5EF4-FFF2-40B4-BE49-F238E27FC236}">
                <a16:creationId xmlns:a16="http://schemas.microsoft.com/office/drawing/2014/main" id="{DC423A20-296C-F7F2-69FE-A2822D2CB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40" b="34815"/>
          <a:stretch/>
        </p:blipFill>
        <p:spPr>
          <a:xfrm>
            <a:off x="0" y="4561114"/>
            <a:ext cx="9144000" cy="69668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03F4450-D907-EE86-3759-FAF240761FEB}"/>
              </a:ext>
            </a:extLst>
          </p:cNvPr>
          <p:cNvSpPr txBox="1"/>
          <p:nvPr userDrawn="1"/>
        </p:nvSpPr>
        <p:spPr>
          <a:xfrm>
            <a:off x="7556430" y="4669498"/>
            <a:ext cx="1680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>
                <a:solidFill>
                  <a:schemeClr val="accent1">
                    <a:lumMod val="50000"/>
                  </a:schemeClr>
                </a:solidFill>
                <a:latin typeface="Montserrat Bold" panose="00000800000000000000" pitchFamily="2" charset="0"/>
              </a:rPr>
              <a:t>Ministério</a:t>
            </a:r>
            <a:br>
              <a:rPr lang="pt-BR" sz="105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r>
              <a:rPr lang="pt-BR" sz="1050">
                <a:solidFill>
                  <a:schemeClr val="accent1">
                    <a:lumMod val="50000"/>
                  </a:schemeClr>
                </a:solidFill>
                <a:latin typeface="Montserrat Light" panose="00000400000000000000" pitchFamily="2" charset="0"/>
              </a:rPr>
              <a:t>da Fazenda</a:t>
            </a:r>
          </a:p>
        </p:txBody>
      </p:sp>
      <p:pic>
        <p:nvPicPr>
          <p:cNvPr id="9" name="Imagem 8" descr="Forma&#10;&#10;Descrição gerada automaticamente">
            <a:extLst>
              <a:ext uri="{FF2B5EF4-FFF2-40B4-BE49-F238E27FC236}">
                <a16:creationId xmlns:a16="http://schemas.microsoft.com/office/drawing/2014/main" id="{39C026B7-BAD6-C9C3-05CE-0843C133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87" b="25714"/>
          <a:stretch/>
        </p:blipFill>
        <p:spPr>
          <a:xfrm>
            <a:off x="0" y="-71651"/>
            <a:ext cx="9144000" cy="25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1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82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53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2E551-F16F-496D-829E-F56623A48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4CBF59-F3D6-496C-8337-5C6A3EA2A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D46B89-0A40-4AF1-8850-E68D81CC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9E88A3-0FA7-44B9-B73F-610E0A30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35BAB6-AD05-4A3D-9BED-F1F38E09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992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8D1D5-C4D9-47AE-B9A2-FFBCDEE1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4F2C38-0C70-4494-8FB9-F7AE366DF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09FA6A-4E6E-420C-8BBC-5C230ECB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E7603C-7AD6-413F-8837-CA3455C9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01707A-5455-4383-9C9F-84DFB5A3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256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59E90-FB5A-4A93-898F-6F557B9C3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C90E10-C90F-48EF-A0E3-752688CB3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3028DB-862B-42B6-85E9-E7605E7E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DF8D48-1ED1-428F-BB9D-C2500B02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1FD700-9193-4DF1-AA03-339EE8C3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61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5CD89-4DE2-43C7-AB17-CF547B71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3129AB-B472-4BD8-AF75-14827983D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943ED4-1A93-4354-B6F7-ADA184530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5BB007-C0AD-442C-92FC-86626127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93DA2E-41FA-4C3A-BE53-34573A99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CCFC82-8537-4628-97AA-DC1E61B2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428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005AB-3E6B-4A64-8564-F19945FE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39B31C-81C6-451A-BE7D-EF91D357A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6494B3-9BC6-4A19-963C-B10A57114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70A4AC6-3FF0-435E-8476-6D6C04FB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C267600-EA93-4FA1-A9C2-FB6E152F6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76468BE-3C91-4C95-893B-753634A1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4F494A3-B01C-454A-98D3-D3E9C83C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0CEC69E-529A-4282-9E5E-CA8E7F4D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330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3653E-E42B-4A4D-9AB4-4B6EDB6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FFC40AD-DA70-4AE8-B449-60BAE237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83E9A65-3B7C-4EC9-96EA-2AA159DE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B9ACCB2-DE3D-407A-91D3-B2803A6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550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B9FEFEC-FEBD-486B-A36A-6B923CA2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3BCB819-0923-4FC8-B39F-844035CE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1ED915-F660-42DB-8E85-9B1FDD26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117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2F9EC-865E-4F6B-968E-086EF9CE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AF9C02-DA17-406C-B932-1CAB41F37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017AC8-7D6C-465A-A487-EFF07E566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F42A82-E8FB-49C5-994E-53635DAF8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4766EF-5E82-4D71-A696-B7793C1C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E64C6E-5AA6-4612-9702-E26B54C0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95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405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96C0C-BCA6-4663-8A80-7557AD98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1A82E42-09D1-4F8F-9A9A-0B9D6033B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AFDEF3-947E-4616-9A19-88E97BD56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A528B2-F8F8-4FEE-A6DB-1765450D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6B7428-40FD-4DDD-9657-BFD8DA5D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D51E64-9DA5-44F3-B36D-81F795FF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05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6EC73-0443-432D-A5E2-F3B5B132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F5D863-0712-4A23-BA9B-3A7D3C23A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A58645-1471-4386-96C4-0D040B5A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8B359B-9DD3-4B47-A62F-92FBC510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AD294B-1CCF-4C25-98ED-F453041C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725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8F8809-CE20-41C0-BB6A-FFBFDD8C6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90F356-AF56-479A-A522-EDF5BC6F6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C17253-6CBD-4F06-AC0A-4552B4E9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BE91EC-BE79-42FD-9A6D-83036DF1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01439C-2F9F-4FB2-A8A7-D3DE6845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311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475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49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49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19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22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68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16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80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39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0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52A07D6-0CD0-4C7D-ADD4-67705904D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74250E-3E42-4CD1-947C-46F40B118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96688E-2E86-49DC-875C-7A8262C66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E721-4F8D-4661-BBF4-F997E8D989BD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27ACEA-69FE-471A-80BE-15DFA84D1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AADD30-1390-41D6-B9FC-4DF740271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00ECC79-D5DD-43DB-8926-E7BD59961B7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2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3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OneDrive - mtegovbr\Materiais de uso comum\ID Visual Novo Governo - 2023\Marca dos Ministérios\Logo Ministérios -_Horizontal - MF e Go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27" y="4097631"/>
            <a:ext cx="3269456" cy="9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C59A29B8-69D4-6EFE-CA03-F96E7F0B2F09}"/>
              </a:ext>
            </a:extLst>
          </p:cNvPr>
          <p:cNvSpPr txBox="1"/>
          <p:nvPr/>
        </p:nvSpPr>
        <p:spPr>
          <a:xfrm>
            <a:off x="1698041" y="1072811"/>
            <a:ext cx="5741497" cy="2510944"/>
          </a:xfrm>
          <a:prstGeom prst="rect">
            <a:avLst/>
          </a:prstGeom>
        </p:spPr>
        <p:txBody>
          <a:bodyPr vert="horz" wrap="square" lIns="0" tIns="17780" rIns="0" bIns="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t-BR" sz="2400" b="1">
                <a:solidFill>
                  <a:srgbClr val="4472C4"/>
                </a:solidFill>
                <a:latin typeface="Montserrat Bold"/>
              </a:rPr>
              <a:t>Estratégia Nacional de Infraestrutura da Qualidade</a:t>
            </a:r>
          </a:p>
          <a:p>
            <a:pPr algn="ctr" defTabSz="685800">
              <a:defRPr/>
            </a:pPr>
            <a:endParaRPr lang="pt-BR" sz="2400" b="1">
              <a:solidFill>
                <a:srgbClr val="4472C4"/>
              </a:solidFill>
              <a:latin typeface="Montserrat Bold"/>
            </a:endParaRPr>
          </a:p>
          <a:p>
            <a:pPr algn="ctr" defTabSz="685800">
              <a:defRPr/>
            </a:pPr>
            <a:r>
              <a:rPr lang="pt-BR" sz="2400" b="1">
                <a:solidFill>
                  <a:srgbClr val="4472C4"/>
                </a:solidFill>
                <a:latin typeface="Montserrat Bold"/>
              </a:rPr>
              <a:t>1</a:t>
            </a:r>
            <a:r>
              <a:rPr lang="pt-BR" sz="2400" b="1" u="sng" baseline="30000">
                <a:solidFill>
                  <a:srgbClr val="4472C4"/>
                </a:solidFill>
                <a:latin typeface="Montserrat Bold"/>
              </a:rPr>
              <a:t>o</a:t>
            </a:r>
            <a:r>
              <a:rPr lang="pt-BR" sz="2400" b="1">
                <a:solidFill>
                  <a:srgbClr val="4472C4"/>
                </a:solidFill>
                <a:latin typeface="Montserrat Bold"/>
              </a:rPr>
              <a:t> Encontro Nacional da Indústria de Defesa e Segurança</a:t>
            </a:r>
            <a:endParaRPr lang="pt-BR" err="1">
              <a:ea typeface="Calibri"/>
              <a:cs typeface="Calibri"/>
            </a:endParaRPr>
          </a:p>
          <a:p>
            <a:pPr algn="ctr" defTabSz="685800">
              <a:defRPr/>
            </a:pPr>
            <a:r>
              <a:rPr lang="pt-BR" sz="1400" b="1">
                <a:solidFill>
                  <a:srgbClr val="4472C4"/>
                </a:solidFill>
                <a:latin typeface="Montserrat Bold"/>
              </a:rPr>
              <a:t>                                                                           </a:t>
            </a:r>
            <a:endParaRPr lang="pt-BR" sz="2400" b="1">
              <a:solidFill>
                <a:srgbClr val="4472C4"/>
              </a:solidFill>
              <a:latin typeface="Montserrat Bold" panose="00000800000000000000" pitchFamily="2" charset="0"/>
            </a:endParaRPr>
          </a:p>
          <a:p>
            <a:pPr algn="ctr" defTabSz="685800">
              <a:defRPr/>
            </a:pPr>
            <a:r>
              <a:rPr lang="pt-BR" sz="1400" b="1">
                <a:solidFill>
                  <a:srgbClr val="4472C4"/>
                </a:solidFill>
                <a:latin typeface="Montserrat Bold"/>
              </a:rPr>
              <a:t>                                                                           </a:t>
            </a:r>
            <a:endParaRPr lang="pt-BR" sz="2400" b="1">
              <a:solidFill>
                <a:srgbClr val="4472C4"/>
              </a:solidFill>
              <a:latin typeface="Montserrat Bold" panose="00000800000000000000" pitchFamily="2" charset="0"/>
            </a:endParaRPr>
          </a:p>
          <a:p>
            <a:pPr algn="r" defTabSz="685800">
              <a:defRPr/>
            </a:pPr>
            <a:r>
              <a:rPr lang="pt-BR" sz="1400" b="1">
                <a:solidFill>
                  <a:srgbClr val="4472C4"/>
                </a:solidFill>
                <a:latin typeface="Montserrat Bold"/>
              </a:rPr>
              <a:t>outubro/2023</a:t>
            </a:r>
            <a:endParaRPr lang="pt-BR" sz="2400" b="1">
              <a:solidFill>
                <a:srgbClr val="4472C4"/>
              </a:solidFill>
              <a:latin typeface="Montserrat Bold" panose="000008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968728-9B74-1FC0-81D3-91CA7A664F50}"/>
              </a:ext>
            </a:extLst>
          </p:cNvPr>
          <p:cNvSpPr txBox="1"/>
          <p:nvPr/>
        </p:nvSpPr>
        <p:spPr>
          <a:xfrm>
            <a:off x="2879923" y="4285065"/>
            <a:ext cx="160471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800" b="1">
                <a:latin typeface="Montserrat" pitchFamily="2" charset="0"/>
              </a:rPr>
              <a:t>MINISTÉRIO DO DESENVOLVIMENTO, INDÚSTRIA, COMÉRCIO E SERVIÇOS</a:t>
            </a:r>
          </a:p>
        </p:txBody>
      </p:sp>
    </p:spTree>
    <p:extLst>
      <p:ext uri="{BB962C8B-B14F-4D97-AF65-F5344CB8AC3E}">
        <p14:creationId xmlns:p14="http://schemas.microsoft.com/office/powerpoint/2010/main" val="193317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relógio, cd&#10;&#10;Descrição gerada automaticamente">
            <a:extLst>
              <a:ext uri="{FF2B5EF4-FFF2-40B4-BE49-F238E27FC236}">
                <a16:creationId xmlns:a16="http://schemas.microsoft.com/office/drawing/2014/main" id="{7B7AB229-3258-3DB5-DA48-63995C26A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63" y="-2952"/>
            <a:ext cx="6581860" cy="51494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5B96C5A-C5DB-6111-E91E-2883B849E62F}"/>
              </a:ext>
            </a:extLst>
          </p:cNvPr>
          <p:cNvSpPr txBox="1"/>
          <p:nvPr/>
        </p:nvSpPr>
        <p:spPr>
          <a:xfrm>
            <a:off x="6635750" y="4660900"/>
            <a:ext cx="131445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latin typeface="Montserrat Bold"/>
              </a:rPr>
              <a:t>Fonte: UNIDO</a:t>
            </a:r>
          </a:p>
        </p:txBody>
      </p:sp>
    </p:spTree>
    <p:extLst>
      <p:ext uri="{BB962C8B-B14F-4D97-AF65-F5344CB8AC3E}">
        <p14:creationId xmlns:p14="http://schemas.microsoft.com/office/powerpoint/2010/main" val="340461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0BB8AFD-2045-2F27-35B0-459478AE5FAA}"/>
              </a:ext>
            </a:extLst>
          </p:cNvPr>
          <p:cNvSpPr txBox="1"/>
          <p:nvPr/>
        </p:nvSpPr>
        <p:spPr>
          <a:xfrm>
            <a:off x="349683" y="175035"/>
            <a:ext cx="7583664" cy="22415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algn="ctr" defTabSz="685800">
              <a:lnSpc>
                <a:spcPct val="107000"/>
              </a:lnSpc>
              <a:buClrTx/>
            </a:pPr>
            <a:r>
              <a:rPr lang="pt-BR" sz="1800" b="1" u="sng" kern="1200">
                <a:latin typeface="Montserrat"/>
                <a:ea typeface="Calibri" panose="020F0502020204030204" pitchFamily="34" charset="0"/>
                <a:cs typeface="Calibri"/>
              </a:rPr>
              <a:t>Estratégia Nacional de Infraestrutura da Qualidade</a:t>
            </a:r>
          </a:p>
          <a:p>
            <a:pPr marL="342900" algn="ctr" defTabSz="685800">
              <a:lnSpc>
                <a:spcPct val="107000"/>
              </a:lnSpc>
              <a:buClrTx/>
            </a:pPr>
            <a:endParaRPr lang="pt-BR" sz="1000" u="sng" kern="1200">
              <a:latin typeface="Montserra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algn="ctr" defTabSz="685800">
              <a:lnSpc>
                <a:spcPct val="107000"/>
              </a:lnSpc>
              <a:buClrTx/>
            </a:pPr>
            <a:endParaRPr lang="pt-BR" sz="1000" kern="1200">
              <a:latin typeface="Montserrat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r>
              <a:rPr lang="en-US" sz="1200" b="1" kern="1200">
                <a:latin typeface="Montserrat"/>
                <a:cs typeface="Calibri"/>
              </a:rPr>
              <a:t>IQ </a:t>
            </a:r>
            <a:r>
              <a:rPr lang="en-US" sz="1200" b="1" kern="1200" err="1">
                <a:latin typeface="Montserrat"/>
                <a:cs typeface="Calibri"/>
              </a:rPr>
              <a:t>como</a:t>
            </a:r>
            <a:r>
              <a:rPr lang="en-US" sz="1200" b="1" kern="1200">
                <a:latin typeface="Montserrat"/>
                <a:cs typeface="Calibri"/>
              </a:rPr>
              <a:t> ferramenta </a:t>
            </a:r>
            <a:r>
              <a:rPr lang="en-US" sz="1200" b="1" kern="1200" err="1">
                <a:latin typeface="Montserrat"/>
                <a:cs typeface="Calibri"/>
              </a:rPr>
              <a:t>estratégica</a:t>
            </a:r>
            <a:r>
              <a:rPr lang="en-US" sz="1200" b="1" kern="1200">
                <a:latin typeface="Montserrat"/>
                <a:cs typeface="Calibri"/>
              </a:rPr>
              <a:t>, de </a:t>
            </a:r>
            <a:r>
              <a:rPr lang="en-US" sz="1200" b="1" kern="1200" err="1">
                <a:latin typeface="Montserrat"/>
                <a:cs typeface="Calibri"/>
              </a:rPr>
              <a:t>caráter</a:t>
            </a:r>
            <a:r>
              <a:rPr lang="en-US" sz="1200" b="1" kern="1200">
                <a:latin typeface="Montserrat"/>
                <a:cs typeface="Calibri"/>
              </a:rPr>
              <a:t> transversal para </a:t>
            </a:r>
            <a:r>
              <a:rPr lang="en-US" sz="1200" b="1" kern="1200" err="1">
                <a:latin typeface="Montserrat"/>
                <a:cs typeface="Calibri"/>
              </a:rPr>
              <a:t>apoio</a:t>
            </a:r>
            <a:r>
              <a:rPr lang="en-US" sz="1200" b="1" kern="1200">
                <a:latin typeface="Montserrat"/>
                <a:cs typeface="Calibri"/>
              </a:rPr>
              <a:t> a </a:t>
            </a:r>
            <a:r>
              <a:rPr lang="en-US" sz="1200" b="1" kern="1200" err="1">
                <a:latin typeface="Montserrat"/>
                <a:cs typeface="Calibri"/>
              </a:rPr>
              <a:t>políticas</a:t>
            </a:r>
            <a:r>
              <a:rPr lang="en-US" sz="1200" b="1" kern="1200">
                <a:latin typeface="Montserrat"/>
                <a:cs typeface="Calibri"/>
              </a:rPr>
              <a:t> </a:t>
            </a:r>
            <a:r>
              <a:rPr lang="en-US" sz="1200" b="1" kern="1200" err="1">
                <a:latin typeface="Montserrat"/>
                <a:cs typeface="Calibri"/>
              </a:rPr>
              <a:t>públicas</a:t>
            </a:r>
            <a:r>
              <a:rPr lang="en-US" sz="1200" b="1" kern="1200">
                <a:latin typeface="Montserrat"/>
                <a:cs typeface="Calibri"/>
              </a:rPr>
              <a:t> e </a:t>
            </a:r>
            <a:r>
              <a:rPr lang="en-US" sz="1200" b="1" kern="1200" err="1">
                <a:latin typeface="Montserrat"/>
                <a:cs typeface="Calibri"/>
              </a:rPr>
              <a:t>ao</a:t>
            </a:r>
            <a:r>
              <a:rPr lang="en-US" sz="1200" b="1" kern="1200">
                <a:latin typeface="Montserrat"/>
                <a:cs typeface="Calibri"/>
              </a:rPr>
              <a:t> </a:t>
            </a:r>
            <a:r>
              <a:rPr lang="en-US" sz="1200" b="1" kern="1200" err="1">
                <a:latin typeface="Montserrat"/>
                <a:cs typeface="Calibri"/>
              </a:rPr>
              <a:t>alcance</a:t>
            </a:r>
            <a:r>
              <a:rPr lang="en-US" sz="1200" b="1" kern="1200">
                <a:latin typeface="Montserrat"/>
                <a:cs typeface="Calibri"/>
              </a:rPr>
              <a:t> das </a:t>
            </a:r>
            <a:r>
              <a:rPr lang="en-US" sz="1200" b="1" kern="1200" err="1">
                <a:latin typeface="Montserrat"/>
                <a:cs typeface="Calibri"/>
              </a:rPr>
              <a:t>missões</a:t>
            </a:r>
            <a:r>
              <a:rPr lang="en-US" sz="1200" b="1" kern="1200">
                <a:latin typeface="Montserrat"/>
                <a:cs typeface="Calibri"/>
              </a:rPr>
              <a:t> </a:t>
            </a:r>
            <a:r>
              <a:rPr lang="en-US" sz="1200" b="1" kern="1200" err="1">
                <a:latin typeface="Montserrat"/>
                <a:cs typeface="Calibri"/>
              </a:rPr>
              <a:t>estabelecidas</a:t>
            </a:r>
            <a:r>
              <a:rPr lang="en-US" sz="1200" b="1" kern="1200">
                <a:latin typeface="Montserrat"/>
                <a:cs typeface="Calibri"/>
              </a:rPr>
              <a:t> </a:t>
            </a:r>
            <a:r>
              <a:rPr lang="en-US" sz="1200" b="1" kern="1200" err="1">
                <a:latin typeface="Montserrat"/>
                <a:cs typeface="Calibri"/>
              </a:rPr>
              <a:t>pelo</a:t>
            </a:r>
            <a:r>
              <a:rPr lang="en-US" sz="1200" b="1" kern="1200">
                <a:latin typeface="Montserrat"/>
                <a:cs typeface="Calibri"/>
              </a:rPr>
              <a:t> CNDI;</a:t>
            </a:r>
          </a:p>
          <a:p>
            <a:pPr marL="285750" indent="-285750" algn="just" defTabSz="685800">
              <a:spcAft>
                <a:spcPts val="600"/>
              </a:spcAft>
              <a:buChar char="•"/>
            </a:pPr>
            <a:r>
              <a:rPr lang="en-US" sz="1200" b="1" kern="1200" err="1">
                <a:latin typeface="Montserrat"/>
                <a:cs typeface="Calibri"/>
              </a:rPr>
              <a:t>Coordenação</a:t>
            </a:r>
            <a:r>
              <a:rPr lang="en-US" sz="1200" b="1" kern="1200">
                <a:latin typeface="Montserrat"/>
                <a:cs typeface="Calibri"/>
              </a:rPr>
              <a:t> dos </a:t>
            </a:r>
            <a:r>
              <a:rPr lang="en-US" sz="1200" b="1" kern="1200" err="1">
                <a:latin typeface="Montserrat"/>
                <a:cs typeface="Calibri"/>
              </a:rPr>
              <a:t>atores</a:t>
            </a:r>
            <a:r>
              <a:rPr lang="en-US" sz="1200" b="1" kern="1200">
                <a:latin typeface="Montserrat"/>
                <a:cs typeface="Calibri"/>
              </a:rPr>
              <a:t>, </a:t>
            </a:r>
            <a:r>
              <a:rPr lang="en-US" sz="1200" b="1" kern="1200" err="1">
                <a:latin typeface="Montserrat"/>
                <a:cs typeface="Calibri"/>
              </a:rPr>
              <a:t>atividades</a:t>
            </a:r>
            <a:r>
              <a:rPr lang="en-US" sz="1200" b="1" kern="1200">
                <a:latin typeface="Montserrat"/>
                <a:cs typeface="Calibri"/>
              </a:rPr>
              <a:t> e </a:t>
            </a:r>
            <a:r>
              <a:rPr lang="en-US" sz="1200" b="1" kern="1200" err="1">
                <a:latin typeface="Montserrat"/>
                <a:cs typeface="Calibri"/>
              </a:rPr>
              <a:t>iniciativas</a:t>
            </a:r>
            <a:r>
              <a:rPr lang="en-US" sz="1200" b="1" kern="1200">
                <a:latin typeface="Montserrat"/>
                <a:cs typeface="Calibri"/>
              </a:rPr>
              <a:t> </a:t>
            </a:r>
            <a:r>
              <a:rPr lang="en-US" sz="1200" b="1" kern="1200" err="1">
                <a:latin typeface="Montserrat"/>
                <a:cs typeface="Calibri"/>
              </a:rPr>
              <a:t>em</a:t>
            </a:r>
            <a:r>
              <a:rPr lang="en-US" sz="1200" b="1" kern="1200">
                <a:latin typeface="Montserrat"/>
                <a:cs typeface="Calibri"/>
              </a:rPr>
              <a:t> IQ;        </a:t>
            </a:r>
            <a:endParaRPr lang="en-US" sz="1200">
              <a:latin typeface="Montserrat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r>
              <a:rPr lang="pt-BR" sz="1200" b="1" kern="1200">
                <a:latin typeface="Montserrat"/>
                <a:cs typeface="Calibri"/>
              </a:rPr>
              <a:t>Contemplará objetivos de desenvolvimento econômico, produtivo, tecnológico; social e ambiental do Brasil, gerando sinergia dos esforços públicos e propiciando a institucionalidade e governança adequados;</a:t>
            </a:r>
            <a:endParaRPr lang="pt-BR" sz="1200" b="1">
              <a:latin typeface="Montserrat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endParaRPr lang="pt-BR" sz="1200" kern="1200">
              <a:latin typeface="Montserrat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41109BF-DAF7-D084-7432-EBF10448C81B}"/>
              </a:ext>
            </a:extLst>
          </p:cNvPr>
          <p:cNvSpPr txBox="1"/>
          <p:nvPr/>
        </p:nvSpPr>
        <p:spPr>
          <a:xfrm>
            <a:off x="450580" y="2364830"/>
            <a:ext cx="4339818" cy="24494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67970" defTabSz="685800">
              <a:lnSpc>
                <a:spcPct val="107000"/>
              </a:lnSpc>
              <a:spcAft>
                <a:spcPts val="600"/>
              </a:spcAft>
              <a:buClrTx/>
              <a:tabLst>
                <a:tab pos="176213" algn="l"/>
              </a:tabLst>
            </a:pPr>
            <a:r>
              <a:rPr lang="pt-BR" sz="1200" b="1" kern="1200">
                <a:latin typeface="Montserrat"/>
                <a:ea typeface="Calibri"/>
                <a:cs typeface="Calibri"/>
              </a:rPr>
              <a:t>A ENIQ deve contribuir para:</a:t>
            </a:r>
          </a:p>
          <a:p>
            <a:pPr marL="213995" lvl="2" indent="-213995" defTabSz="685800">
              <a:lnSpc>
                <a:spcPct val="107000"/>
              </a:lnSpc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pt-BR" sz="1200" b="1" kern="1200">
                <a:latin typeface="Montserrat"/>
                <a:ea typeface="Calibri"/>
                <a:cs typeface="Calibri"/>
              </a:rPr>
              <a:t>simplificação, desburocratização e desenvolvimento tecnológico </a:t>
            </a:r>
            <a:endParaRPr lang="pt-BR" sz="1200" b="1" kern="1200">
              <a:latin typeface="Montserrat"/>
              <a:ea typeface="Calibri"/>
              <a:cs typeface="Calibri" panose="020F0502020204030204" pitchFamily="34" charset="0"/>
            </a:endParaRPr>
          </a:p>
          <a:p>
            <a:pPr marL="213995" lvl="2" indent="-213995" defTabSz="685800">
              <a:lnSpc>
                <a:spcPct val="107000"/>
              </a:lnSpc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pt-BR" sz="1200" b="1" kern="1200">
                <a:latin typeface="Montserrat"/>
                <a:ea typeface="Calibri"/>
                <a:cs typeface="Calibri"/>
              </a:rPr>
              <a:t>melhoria da competitividade do setor produtivo </a:t>
            </a:r>
            <a:endParaRPr lang="pt-BR" sz="1200" b="1" kern="1200">
              <a:latin typeface="Montserrat"/>
              <a:ea typeface="Calibri"/>
              <a:cs typeface="Calibri" panose="020F0502020204030204" pitchFamily="34" charset="0"/>
            </a:endParaRPr>
          </a:p>
          <a:p>
            <a:pPr marL="213995" lvl="2" indent="-213995" defTabSz="685800">
              <a:lnSpc>
                <a:spcPct val="107000"/>
              </a:lnSpc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pt-BR" sz="1200" b="1" kern="1200">
                <a:latin typeface="Montserrat"/>
                <a:ea typeface="Calibri"/>
                <a:cs typeface="Calibri"/>
              </a:rPr>
              <a:t>ampliação de acesso a mercados no exterior</a:t>
            </a:r>
          </a:p>
          <a:p>
            <a:pPr marL="213995" lvl="2" indent="-213995" defTabSz="685800">
              <a:lnSpc>
                <a:spcPct val="107000"/>
              </a:lnSpc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pt-BR" sz="1200" b="1" kern="1200">
                <a:latin typeface="Montserrat"/>
                <a:ea typeface="Calibri"/>
                <a:cs typeface="Calibri"/>
              </a:rPr>
              <a:t>geração de emprego e renda</a:t>
            </a:r>
          </a:p>
          <a:p>
            <a:pPr marL="213995" lvl="2" indent="-213995" defTabSz="685800">
              <a:lnSpc>
                <a:spcPct val="107000"/>
              </a:lnSpc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pt-BR" sz="1200" b="1" kern="1200">
                <a:latin typeface="Montserrat"/>
                <a:ea typeface="Calibri"/>
                <a:cs typeface="Calibri"/>
              </a:rPr>
              <a:t>maior qualidade e segurança de produtos, serviços e processos </a:t>
            </a:r>
            <a:endParaRPr lang="pt-BR" sz="1200" b="1" kern="1200">
              <a:latin typeface="Montserrat"/>
              <a:ea typeface="Calibri"/>
              <a:cs typeface="Calibri" panose="020F0502020204030204" pitchFamily="34" charset="0"/>
            </a:endParaRPr>
          </a:p>
          <a:p>
            <a:pPr marL="213995" lvl="2" indent="-213995" defTabSz="685800">
              <a:lnSpc>
                <a:spcPct val="107000"/>
              </a:lnSpc>
              <a:buClrTx/>
              <a:buFont typeface="Arial" panose="020B0604020202020204" pitchFamily="34" charset="0"/>
              <a:buChar char="•"/>
            </a:pPr>
            <a:r>
              <a:rPr lang="pt-BR" sz="1200" b="1" kern="1200">
                <a:latin typeface="Montserrat"/>
                <a:ea typeface="Calibri"/>
                <a:cs typeface="Calibri"/>
              </a:rPr>
              <a:t>atração de investimentos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4C5ABC0-EF02-5EA7-4B9D-26A4E6B54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710459"/>
              </p:ext>
            </p:extLst>
          </p:nvPr>
        </p:nvGraphicFramePr>
        <p:xfrm>
          <a:off x="6136773" y="2402076"/>
          <a:ext cx="1924595" cy="237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E493C2E1-62AE-4E43-02F7-A7B618713965}"/>
              </a:ext>
            </a:extLst>
          </p:cNvPr>
          <p:cNvSpPr/>
          <p:nvPr/>
        </p:nvSpPr>
        <p:spPr>
          <a:xfrm>
            <a:off x="5106380" y="3365005"/>
            <a:ext cx="587829" cy="450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pt-B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412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0BB8AFD-2045-2F27-35B0-459478AE5FAA}"/>
              </a:ext>
            </a:extLst>
          </p:cNvPr>
          <p:cNvSpPr txBox="1"/>
          <p:nvPr/>
        </p:nvSpPr>
        <p:spPr>
          <a:xfrm>
            <a:off x="349683" y="175035"/>
            <a:ext cx="7583664" cy="48314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algn="ctr" defTabSz="685800">
              <a:lnSpc>
                <a:spcPct val="107000"/>
              </a:lnSpc>
              <a:buClrTx/>
            </a:pPr>
            <a:r>
              <a:rPr lang="pt-BR" sz="1800" b="1" u="sng" kern="1200">
                <a:latin typeface="Montserrat"/>
                <a:ea typeface="Calibri" panose="020F0502020204030204" pitchFamily="34" charset="0"/>
                <a:cs typeface="Calibri"/>
              </a:rPr>
              <a:t>Estratégia Nacional de Infraestrutura da Qualidade</a:t>
            </a:r>
          </a:p>
          <a:p>
            <a:pPr marL="342900" algn="ctr" defTabSz="685800">
              <a:lnSpc>
                <a:spcPct val="107000"/>
              </a:lnSpc>
              <a:buClrTx/>
            </a:pPr>
            <a:endParaRPr lang="pt-BR" sz="1000" kern="1200">
              <a:latin typeface="Montserra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endParaRPr lang="en-US" sz="1600" b="1" kern="1200">
              <a:latin typeface="Montserrat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r>
              <a:rPr lang="en-US" sz="1600" b="1" kern="1200" err="1">
                <a:latin typeface="Montserrat"/>
                <a:cs typeface="Calibri"/>
              </a:rPr>
              <a:t>Recriação</a:t>
            </a:r>
            <a:r>
              <a:rPr lang="en-US" sz="1600" b="1" kern="1200">
                <a:latin typeface="Montserrat"/>
                <a:cs typeface="Calibri"/>
              </a:rPr>
              <a:t> do MDIC e </a:t>
            </a:r>
            <a:r>
              <a:rPr lang="en-US" sz="1600" b="1" kern="1200" err="1">
                <a:latin typeface="Montserrat"/>
                <a:cs typeface="Calibri"/>
              </a:rPr>
              <a:t>criação</a:t>
            </a:r>
            <a:r>
              <a:rPr lang="en-US" sz="1600" b="1" kern="1200">
                <a:latin typeface="Montserrat"/>
                <a:cs typeface="Calibri"/>
              </a:rPr>
              <a:t> da </a:t>
            </a:r>
            <a:r>
              <a:rPr lang="en-US" sz="1600" b="1" kern="1200" err="1">
                <a:latin typeface="Montserrat"/>
                <a:cs typeface="Calibri"/>
              </a:rPr>
              <a:t>Secretaria</a:t>
            </a:r>
            <a:r>
              <a:rPr lang="en-US" sz="1600" b="1" kern="1200">
                <a:latin typeface="Montserrat"/>
                <a:cs typeface="Calibri"/>
              </a:rPr>
              <a:t> de Competitividade e Política </a:t>
            </a:r>
            <a:r>
              <a:rPr lang="en-US" sz="1600" b="1" kern="1200" err="1">
                <a:latin typeface="Montserrat"/>
                <a:cs typeface="Calibri"/>
              </a:rPr>
              <a:t>Regulatória</a:t>
            </a:r>
            <a:endParaRPr lang="en-US" sz="1600" b="1" kern="1200">
              <a:latin typeface="Montserrat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r>
              <a:rPr lang="en-US" sz="1600" b="1" kern="1200">
                <a:latin typeface="Montserrat"/>
                <a:cs typeface="Calibri"/>
              </a:rPr>
              <a:t>MDIC e </a:t>
            </a:r>
            <a:r>
              <a:rPr lang="en-US" sz="1600" b="1" kern="1200" err="1">
                <a:latin typeface="Montserrat"/>
                <a:cs typeface="Calibri"/>
              </a:rPr>
              <a:t>Inmetro</a:t>
            </a:r>
            <a:r>
              <a:rPr lang="en-US" sz="1600" b="1" kern="1200">
                <a:latin typeface="Montserrat"/>
                <a:cs typeface="Calibri"/>
              </a:rPr>
              <a:t> - </a:t>
            </a:r>
            <a:r>
              <a:rPr lang="en-US" sz="1600" b="1" kern="1200" err="1">
                <a:latin typeface="Montserrat"/>
                <a:cs typeface="Calibri"/>
              </a:rPr>
              <a:t>atuação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coordenada</a:t>
            </a:r>
            <a:r>
              <a:rPr lang="en-US" sz="1600" b="1" kern="1200">
                <a:latin typeface="Montserrat"/>
                <a:cs typeface="Calibri"/>
              </a:rPr>
              <a:t> e </a:t>
            </a:r>
            <a:r>
              <a:rPr lang="en-US" sz="1600" b="1" kern="1200" err="1">
                <a:latin typeface="Montserrat"/>
                <a:cs typeface="Calibri"/>
              </a:rPr>
              <a:t>sinérgica</a:t>
            </a:r>
            <a:r>
              <a:rPr lang="en-US" sz="1600" b="1" kern="1200">
                <a:latin typeface="Montserrat"/>
                <a:cs typeface="Calibri"/>
              </a:rPr>
              <a:t>;</a:t>
            </a:r>
          </a:p>
          <a:p>
            <a:pPr marL="285750" indent="-285750" algn="just" defTabSz="685800">
              <a:spcAft>
                <a:spcPts val="600"/>
              </a:spcAft>
              <a:buChar char="•"/>
            </a:pPr>
            <a:r>
              <a:rPr lang="en-US" sz="1600" b="1" kern="1200" err="1">
                <a:latin typeface="Montserrat"/>
                <a:cs typeface="Calibri"/>
              </a:rPr>
              <a:t>Reativação</a:t>
            </a:r>
            <a:r>
              <a:rPr lang="en-US" sz="1600" b="1" kern="1200">
                <a:latin typeface="Montserrat"/>
                <a:cs typeface="Calibri"/>
              </a:rPr>
              <a:t> do </a:t>
            </a:r>
            <a:r>
              <a:rPr lang="en-US" sz="1600" b="1" kern="1200" err="1">
                <a:latin typeface="Montserrat"/>
                <a:cs typeface="Calibri"/>
              </a:rPr>
              <a:t>Conmetro</a:t>
            </a:r>
            <a:r>
              <a:rPr lang="en-US" sz="1600" b="1" kern="1200">
                <a:latin typeface="Montserrat"/>
                <a:cs typeface="Calibri"/>
              </a:rPr>
              <a:t> e </a:t>
            </a:r>
            <a:r>
              <a:rPr lang="en-US" sz="1600" b="1" kern="1200" err="1">
                <a:latin typeface="Montserrat"/>
                <a:cs typeface="Calibri"/>
              </a:rPr>
              <a:t>criação</a:t>
            </a:r>
            <a:r>
              <a:rPr lang="en-US" sz="1600" b="1" kern="1200">
                <a:latin typeface="Montserrat"/>
                <a:cs typeface="Calibri"/>
              </a:rPr>
              <a:t> do </a:t>
            </a:r>
            <a:r>
              <a:rPr lang="en-US" sz="1600" b="1" kern="1200" err="1">
                <a:latin typeface="Montserrat"/>
                <a:cs typeface="Calibri"/>
              </a:rPr>
              <a:t>Comitê</a:t>
            </a:r>
            <a:r>
              <a:rPr lang="en-US" sz="1600" b="1" kern="1200">
                <a:latin typeface="Montserrat"/>
                <a:cs typeface="Calibri"/>
              </a:rPr>
              <a:t> Técnico de </a:t>
            </a:r>
            <a:r>
              <a:rPr lang="en-US" sz="1600" b="1" kern="1200" err="1">
                <a:latin typeface="Montserrat"/>
                <a:cs typeface="Calibri"/>
              </a:rPr>
              <a:t>Infraestrutura</a:t>
            </a:r>
            <a:r>
              <a:rPr lang="en-US" sz="1600" b="1" kern="1200">
                <a:latin typeface="Montserrat"/>
                <a:cs typeface="Calibri"/>
              </a:rPr>
              <a:t> da </a:t>
            </a:r>
            <a:r>
              <a:rPr lang="en-US" sz="1600" b="1" kern="1200" err="1">
                <a:latin typeface="Montserrat"/>
                <a:cs typeface="Calibri"/>
              </a:rPr>
              <a:t>Qualidade</a:t>
            </a:r>
            <a:r>
              <a:rPr lang="en-US" sz="1600" b="1" kern="1200">
                <a:latin typeface="Montserrat"/>
                <a:cs typeface="Calibri"/>
              </a:rPr>
              <a:t> – CTIQ/</a:t>
            </a:r>
            <a:r>
              <a:rPr lang="en-US" sz="1600" b="1" kern="1200" err="1">
                <a:latin typeface="Montserrat"/>
                <a:cs typeface="Calibri"/>
              </a:rPr>
              <a:t>Conmetro</a:t>
            </a:r>
            <a:r>
              <a:rPr lang="en-US" sz="1600" b="1" kern="1200">
                <a:latin typeface="Montserrat"/>
                <a:cs typeface="Calibri"/>
              </a:rPr>
              <a:t>;</a:t>
            </a:r>
          </a:p>
          <a:p>
            <a:pPr marL="285750" indent="-285750" algn="just" defTabSz="685800">
              <a:spcAft>
                <a:spcPts val="600"/>
              </a:spcAft>
              <a:buChar char="•"/>
            </a:pPr>
            <a:r>
              <a:rPr lang="en-US" sz="1600" b="1" kern="1200">
                <a:latin typeface="Montserrat"/>
                <a:cs typeface="Calibri"/>
              </a:rPr>
              <a:t>Mandato para </a:t>
            </a:r>
            <a:r>
              <a:rPr lang="en-US" sz="1600" b="1" kern="1200" err="1">
                <a:latin typeface="Montserrat"/>
                <a:cs typeface="Calibri"/>
              </a:rPr>
              <a:t>formulação</a:t>
            </a:r>
            <a:r>
              <a:rPr lang="en-US" sz="1600" b="1" kern="1200">
                <a:latin typeface="Montserrat"/>
                <a:cs typeface="Calibri"/>
              </a:rPr>
              <a:t> da </a:t>
            </a:r>
            <a:r>
              <a:rPr lang="en-US" sz="1600" b="1" kern="1200" err="1">
                <a:latin typeface="Montserrat"/>
                <a:cs typeface="Calibri"/>
              </a:rPr>
              <a:t>Estratégia</a:t>
            </a:r>
            <a:r>
              <a:rPr lang="en-US" sz="1600" b="1" kern="1200">
                <a:latin typeface="Montserrat"/>
                <a:cs typeface="Calibri"/>
              </a:rPr>
              <a:t> Nacional de </a:t>
            </a:r>
            <a:r>
              <a:rPr lang="en-US" sz="1600" b="1" kern="1200" err="1">
                <a:latin typeface="Montserrat"/>
                <a:cs typeface="Calibri"/>
              </a:rPr>
              <a:t>Infraestrutura</a:t>
            </a:r>
            <a:r>
              <a:rPr lang="en-US" sz="1600" b="1" kern="1200">
                <a:latin typeface="Montserrat"/>
                <a:cs typeface="Calibri"/>
              </a:rPr>
              <a:t> da </a:t>
            </a:r>
            <a:r>
              <a:rPr lang="en-US" sz="1600" b="1" kern="1200" err="1">
                <a:latin typeface="Montserrat"/>
                <a:cs typeface="Calibri"/>
              </a:rPr>
              <a:t>Qualidade</a:t>
            </a:r>
            <a:r>
              <a:rPr lang="en-US" sz="1600" b="1" kern="1200">
                <a:latin typeface="Montserrat"/>
                <a:cs typeface="Calibri"/>
              </a:rPr>
              <a:t> – ENIQ, com </a:t>
            </a:r>
            <a:r>
              <a:rPr lang="en-US" sz="1600" b="1" kern="1200" err="1">
                <a:latin typeface="Montserrat"/>
                <a:cs typeface="Calibri"/>
              </a:rPr>
              <a:t>ampla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participação</a:t>
            </a:r>
            <a:r>
              <a:rPr lang="en-US" sz="1600" b="1" kern="1200">
                <a:latin typeface="Montserrat"/>
                <a:cs typeface="Calibri"/>
              </a:rPr>
              <a:t> social e </a:t>
            </a:r>
            <a:r>
              <a:rPr lang="en-US" sz="1600" b="1" kern="1200" err="1">
                <a:latin typeface="Montserrat"/>
                <a:cs typeface="Calibri"/>
              </a:rPr>
              <a:t>contribuições</a:t>
            </a:r>
            <a:r>
              <a:rPr lang="en-US" sz="1600" b="1" kern="1200">
                <a:latin typeface="Montserrat"/>
                <a:cs typeface="Calibri"/>
              </a:rPr>
              <a:t> do </a:t>
            </a:r>
            <a:r>
              <a:rPr lang="en-US" sz="1600" b="1" kern="1200" err="1">
                <a:latin typeface="Montserrat"/>
                <a:cs typeface="Calibri"/>
              </a:rPr>
              <a:t>setor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público</a:t>
            </a:r>
            <a:r>
              <a:rPr lang="en-US" sz="1600" b="1" kern="1200">
                <a:latin typeface="Montserrat"/>
                <a:cs typeface="Calibri"/>
              </a:rPr>
              <a:t> e da </a:t>
            </a:r>
            <a:r>
              <a:rPr lang="en-US" sz="1600" b="1" kern="1200" err="1">
                <a:latin typeface="Montserrat"/>
                <a:cs typeface="Calibri"/>
              </a:rPr>
              <a:t>sociedade</a:t>
            </a:r>
            <a:r>
              <a:rPr lang="en-US" sz="1600" b="1" kern="1200">
                <a:latin typeface="Montserrat"/>
                <a:cs typeface="Calibri"/>
              </a:rPr>
              <a:t> civil;</a:t>
            </a:r>
          </a:p>
          <a:p>
            <a:pPr marL="285750" indent="-285750" algn="just" defTabSz="685800">
              <a:spcAft>
                <a:spcPts val="600"/>
              </a:spcAft>
              <a:buChar char="•"/>
            </a:pPr>
            <a:r>
              <a:rPr lang="en-US" sz="1600" b="1" kern="1200">
                <a:latin typeface="Montserrat"/>
                <a:cs typeface="Calibri"/>
              </a:rPr>
              <a:t>Tomada Pública de </a:t>
            </a:r>
            <a:r>
              <a:rPr lang="en-US" sz="1600" b="1" kern="1200" err="1">
                <a:latin typeface="Montserrat"/>
                <a:cs typeface="Calibri"/>
              </a:rPr>
              <a:t>Subsídios</a:t>
            </a:r>
            <a:r>
              <a:rPr lang="en-US" sz="1600" b="1" kern="1200">
                <a:latin typeface="Montserrat"/>
                <a:cs typeface="Calibri"/>
              </a:rPr>
              <a:t>;</a:t>
            </a:r>
          </a:p>
          <a:p>
            <a:pPr marL="285750" indent="-285750" algn="just" defTabSz="685800">
              <a:spcAft>
                <a:spcPts val="600"/>
              </a:spcAft>
              <a:buChar char="•"/>
            </a:pPr>
            <a:r>
              <a:rPr lang="en-US" sz="1600" b="1" kern="1200">
                <a:latin typeface="Montserrat"/>
                <a:cs typeface="Calibri"/>
              </a:rPr>
              <a:t>IQ </a:t>
            </a:r>
            <a:r>
              <a:rPr lang="en-US" sz="1600" b="1" kern="1200" err="1">
                <a:latin typeface="Montserrat"/>
                <a:cs typeface="Calibri"/>
              </a:rPr>
              <a:t>em</a:t>
            </a:r>
            <a:r>
              <a:rPr lang="en-US" sz="1600" b="1" kern="1200">
                <a:latin typeface="Montserrat"/>
                <a:cs typeface="Calibri"/>
              </a:rPr>
              <a:t> Foco;</a:t>
            </a:r>
            <a:endParaRPr lang="en-US"/>
          </a:p>
          <a:p>
            <a:pPr marL="285750" indent="-285750" algn="just" defTabSz="685800">
              <a:spcAft>
                <a:spcPts val="600"/>
              </a:spcAft>
              <a:buChar char="•"/>
            </a:pPr>
            <a:endParaRPr lang="en-US" sz="1600" b="1" kern="1200">
              <a:latin typeface="Montserrat"/>
              <a:cs typeface="Calibri"/>
            </a:endParaRPr>
          </a:p>
          <a:p>
            <a:pPr algn="just" defTabSz="685800">
              <a:spcAft>
                <a:spcPts val="600"/>
              </a:spcAft>
            </a:pPr>
            <a:endParaRPr lang="en-US" sz="1200" b="1" kern="1200">
              <a:latin typeface="Montserrat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endParaRPr lang="en-US" sz="1200" b="1" kern="1200">
              <a:latin typeface="Montserrat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endParaRPr lang="pt-BR" sz="1200" kern="1200">
              <a:latin typeface="Montserra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24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0BB8AFD-2045-2F27-35B0-459478AE5FAA}"/>
              </a:ext>
            </a:extLst>
          </p:cNvPr>
          <p:cNvSpPr txBox="1"/>
          <p:nvPr/>
        </p:nvSpPr>
        <p:spPr>
          <a:xfrm>
            <a:off x="349683" y="175035"/>
            <a:ext cx="7583664" cy="49083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algn="ctr" defTabSz="685800">
              <a:lnSpc>
                <a:spcPct val="107000"/>
              </a:lnSpc>
              <a:buClrTx/>
            </a:pPr>
            <a:r>
              <a:rPr lang="pt-BR" sz="1800" b="1" u="sng" kern="1200">
                <a:latin typeface="Montserrat"/>
                <a:ea typeface="Calibri" panose="020F0502020204030204" pitchFamily="34" charset="0"/>
                <a:cs typeface="Calibri"/>
              </a:rPr>
              <a:t>Diagnóstico Preliminar</a:t>
            </a:r>
          </a:p>
          <a:p>
            <a:pPr marL="342900" algn="ctr" defTabSz="685800">
              <a:lnSpc>
                <a:spcPct val="107000"/>
              </a:lnSpc>
              <a:buClrTx/>
            </a:pPr>
            <a:endParaRPr lang="pt-BR" sz="1000" kern="1200">
              <a:latin typeface="Montserra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endParaRPr lang="en-US" sz="1600" b="1" kern="1200">
              <a:latin typeface="Montserrat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r>
              <a:rPr lang="en-US" sz="1600" b="1" kern="1200">
                <a:latin typeface="Montserrat"/>
                <a:cs typeface="Calibri"/>
              </a:rPr>
              <a:t>Falta de </a:t>
            </a:r>
            <a:r>
              <a:rPr lang="en-US" sz="1600" b="1" kern="1200" err="1">
                <a:latin typeface="Montserrat"/>
                <a:cs typeface="Calibri"/>
              </a:rPr>
              <a:t>visão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estratégia</a:t>
            </a:r>
            <a:r>
              <a:rPr lang="en-US" sz="1600" b="1" kern="1200">
                <a:latin typeface="Montserrat"/>
                <a:cs typeface="Calibri"/>
              </a:rPr>
              <a:t> para a IQ;</a:t>
            </a:r>
            <a:endParaRPr lang="en-US"/>
          </a:p>
          <a:p>
            <a:pPr marL="285750" indent="-285750" algn="just" defTabSz="685800">
              <a:spcAft>
                <a:spcPts val="600"/>
              </a:spcAft>
              <a:buFont typeface="Arial"/>
              <a:buChar char="•"/>
            </a:pPr>
            <a:r>
              <a:rPr lang="en-US" sz="1600" b="1" kern="1200" err="1">
                <a:latin typeface="Montserrat"/>
                <a:cs typeface="Calibri"/>
              </a:rPr>
              <a:t>Inadequações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nos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marcos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legais</a:t>
            </a:r>
            <a:r>
              <a:rPr lang="en-US" sz="1600" b="1" kern="1200">
                <a:latin typeface="Montserrat"/>
                <a:cs typeface="Calibri"/>
              </a:rPr>
              <a:t> e </a:t>
            </a:r>
            <a:r>
              <a:rPr lang="en-US" sz="1600" b="1" kern="1200" err="1">
                <a:latin typeface="Montserrat"/>
                <a:cs typeface="Calibri"/>
              </a:rPr>
              <a:t>regulatórios</a:t>
            </a:r>
            <a:r>
              <a:rPr lang="en-US" sz="1600" b="1" kern="1200">
                <a:latin typeface="Montserrat"/>
                <a:cs typeface="Calibri"/>
              </a:rPr>
              <a:t> de IQ;</a:t>
            </a:r>
          </a:p>
          <a:p>
            <a:pPr marL="285750" indent="-285750" algn="just" defTabSz="685800">
              <a:spcAft>
                <a:spcPts val="600"/>
              </a:spcAft>
              <a:buFont typeface="Arial"/>
              <a:buChar char="•"/>
            </a:pPr>
            <a:r>
              <a:rPr lang="en-US" sz="1600" b="1" kern="1200" err="1">
                <a:latin typeface="Montserrat"/>
                <a:cs typeface="Calibri"/>
              </a:rPr>
              <a:t>Ações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isoladas</a:t>
            </a:r>
            <a:r>
              <a:rPr lang="en-US" sz="1600" b="1" kern="1200">
                <a:latin typeface="Montserrat"/>
                <a:cs typeface="Calibri"/>
              </a:rPr>
              <a:t> do Governo e </a:t>
            </a:r>
            <a:r>
              <a:rPr lang="en-US" sz="1600" b="1" kern="1200" err="1">
                <a:latin typeface="Montserrat"/>
                <a:cs typeface="Calibri"/>
              </a:rPr>
              <a:t>demais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atores</a:t>
            </a:r>
            <a:r>
              <a:rPr lang="en-US" sz="1600" b="1" kern="1200">
                <a:latin typeface="Montserrat"/>
                <a:cs typeface="Calibri"/>
              </a:rPr>
              <a:t>, de </a:t>
            </a:r>
            <a:r>
              <a:rPr lang="en-US" sz="1600" b="1" kern="1200" err="1">
                <a:latin typeface="Montserrat"/>
                <a:cs typeface="Calibri"/>
              </a:rPr>
              <a:t>curto</a:t>
            </a:r>
            <a:r>
              <a:rPr lang="en-US" sz="1600" b="1" kern="1200">
                <a:latin typeface="Montserrat"/>
                <a:cs typeface="Calibri"/>
              </a:rPr>
              <a:t> </a:t>
            </a:r>
            <a:r>
              <a:rPr lang="en-US" sz="1600" b="1" kern="1200" err="1">
                <a:latin typeface="Montserrat"/>
                <a:cs typeface="Calibri"/>
              </a:rPr>
              <a:t>prazo</a:t>
            </a:r>
            <a:r>
              <a:rPr lang="en-US" sz="1600" b="1" kern="1200">
                <a:latin typeface="Montserrat"/>
                <a:cs typeface="Calibri"/>
              </a:rPr>
              <a:t> e </a:t>
            </a:r>
            <a:r>
              <a:rPr lang="en-US" sz="1600" b="1" kern="1200" err="1">
                <a:latin typeface="Montserrat"/>
                <a:cs typeface="Calibri"/>
              </a:rPr>
              <a:t>descontinuadas</a:t>
            </a:r>
            <a:endParaRPr lang="en-US" sz="1600" b="1" kern="1200">
              <a:latin typeface="Montserrat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Font typeface="Arial"/>
              <a:buChar char="•"/>
            </a:pPr>
            <a:r>
              <a:rPr lang="en-US" sz="1600" b="1" kern="1200" err="1">
                <a:latin typeface="Montserrat"/>
                <a:cs typeface="Calibri"/>
              </a:rPr>
              <a:t>Não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cumprimento</a:t>
            </a:r>
            <a:r>
              <a:rPr lang="en-US" sz="1600" b="1" kern="1200">
                <a:latin typeface="Montserrat"/>
                <a:cs typeface="Calibri"/>
              </a:rPr>
              <a:t> de </a:t>
            </a:r>
            <a:r>
              <a:rPr lang="en-US" sz="1600" b="1" kern="1200" err="1">
                <a:latin typeface="Montserrat"/>
                <a:cs typeface="Calibri"/>
              </a:rPr>
              <a:t>requisitos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obrigatórios</a:t>
            </a:r>
            <a:r>
              <a:rPr lang="en-US" sz="1600" b="1" kern="1200">
                <a:latin typeface="Montserrat"/>
                <a:cs typeface="Calibri"/>
              </a:rPr>
              <a:t> e </a:t>
            </a:r>
            <a:r>
              <a:rPr lang="en-US" sz="1600" b="1" kern="1200" err="1">
                <a:latin typeface="Montserrat"/>
                <a:cs typeface="Calibri"/>
              </a:rPr>
              <a:t>falsificação</a:t>
            </a:r>
            <a:r>
              <a:rPr lang="en-US" sz="1600" b="1" kern="1200">
                <a:latin typeface="Montserrat"/>
                <a:cs typeface="Calibri"/>
              </a:rPr>
              <a:t> de </a:t>
            </a:r>
            <a:r>
              <a:rPr lang="en-US" sz="1600" b="1" kern="1200" err="1">
                <a:latin typeface="Montserrat"/>
                <a:cs typeface="Calibri"/>
              </a:rPr>
              <a:t>produtos</a:t>
            </a:r>
            <a:r>
              <a:rPr lang="en-US" sz="1600" b="1" kern="1200">
                <a:latin typeface="Montserrat"/>
                <a:cs typeface="Calibri"/>
              </a:rPr>
              <a:t>;</a:t>
            </a:r>
          </a:p>
          <a:p>
            <a:pPr marL="285750" indent="-285750" algn="just" defTabSz="685800">
              <a:spcAft>
                <a:spcPts val="600"/>
              </a:spcAft>
              <a:buFont typeface="Arial"/>
              <a:buChar char="•"/>
            </a:pPr>
            <a:r>
              <a:rPr lang="en-US" sz="1600" b="1" kern="1200" err="1">
                <a:latin typeface="Montserrat"/>
                <a:cs typeface="Calibri"/>
              </a:rPr>
              <a:t>Inserção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internacional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pouco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estratégica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na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área</a:t>
            </a:r>
            <a:r>
              <a:rPr lang="en-US" sz="1600" b="1" kern="1200">
                <a:latin typeface="Montserrat"/>
                <a:cs typeface="Calibri"/>
              </a:rPr>
              <a:t> de IQ;</a:t>
            </a:r>
          </a:p>
          <a:p>
            <a:pPr marL="285750" indent="-285750" algn="just" defTabSz="685800">
              <a:spcAft>
                <a:spcPts val="600"/>
              </a:spcAft>
              <a:buFont typeface="Arial"/>
              <a:buChar char="•"/>
            </a:pPr>
            <a:r>
              <a:rPr lang="en-US" sz="1600" b="1" kern="1200" err="1">
                <a:latin typeface="Montserrat"/>
                <a:cs typeface="Calibri"/>
              </a:rPr>
              <a:t>Carência</a:t>
            </a:r>
            <a:r>
              <a:rPr lang="en-US" sz="1600" b="1" kern="1200">
                <a:latin typeface="Montserrat"/>
                <a:cs typeface="Calibri"/>
              </a:rPr>
              <a:t> de </a:t>
            </a:r>
            <a:r>
              <a:rPr lang="en-US" sz="1600" b="1" kern="1200" err="1">
                <a:latin typeface="Montserrat"/>
                <a:cs typeface="Calibri"/>
              </a:rPr>
              <a:t>profissionais</a:t>
            </a:r>
            <a:r>
              <a:rPr lang="en-US" sz="1600" b="1" kern="1200">
                <a:latin typeface="Montserrat"/>
                <a:cs typeface="Calibri"/>
              </a:rPr>
              <a:t> com </a:t>
            </a:r>
            <a:r>
              <a:rPr lang="en-US" sz="1600" b="1" kern="1200" err="1">
                <a:latin typeface="Montserrat"/>
                <a:cs typeface="Calibri"/>
              </a:rPr>
              <a:t>competência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em</a:t>
            </a:r>
            <a:r>
              <a:rPr lang="en-US" sz="1600" b="1" kern="1200">
                <a:latin typeface="Montserrat"/>
                <a:cs typeface="Calibri"/>
              </a:rPr>
              <a:t> IQ;</a:t>
            </a:r>
          </a:p>
          <a:p>
            <a:pPr marL="285750" indent="-285750" algn="just" defTabSz="685800">
              <a:spcAft>
                <a:spcPts val="600"/>
              </a:spcAft>
              <a:buFont typeface="Arial"/>
              <a:buChar char="•"/>
            </a:pPr>
            <a:r>
              <a:rPr lang="en-US" sz="1600" b="1" kern="1200">
                <a:latin typeface="Montserrat"/>
                <a:cs typeface="Calibri"/>
              </a:rPr>
              <a:t>Falta de </a:t>
            </a:r>
            <a:r>
              <a:rPr lang="en-US" sz="1600" b="1" kern="1200" err="1">
                <a:latin typeface="Montserrat"/>
                <a:cs typeface="Calibri"/>
              </a:rPr>
              <a:t>conhecimento</a:t>
            </a:r>
            <a:r>
              <a:rPr lang="en-US" sz="1600" b="1" kern="1200">
                <a:latin typeface="Montserrat"/>
                <a:cs typeface="Calibri"/>
              </a:rPr>
              <a:t> da </a:t>
            </a:r>
            <a:r>
              <a:rPr lang="en-US" sz="1600" b="1" kern="1200" err="1">
                <a:latin typeface="Montserrat"/>
                <a:cs typeface="Calibri"/>
              </a:rPr>
              <a:t>sociedade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em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geral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sobre</a:t>
            </a:r>
            <a:r>
              <a:rPr lang="en-US" sz="1600" b="1" kern="1200">
                <a:latin typeface="Montserrat"/>
                <a:cs typeface="Calibri"/>
              </a:rPr>
              <a:t> o que é a IQ e </a:t>
            </a:r>
            <a:r>
              <a:rPr lang="en-US" sz="1600" b="1" kern="1200" err="1">
                <a:latin typeface="Montserrat"/>
                <a:cs typeface="Calibri"/>
              </a:rPr>
              <a:t>sua</a:t>
            </a:r>
            <a:r>
              <a:rPr lang="en-US" sz="1600" b="1" kern="1200">
                <a:latin typeface="Montserrat"/>
                <a:cs typeface="Calibri"/>
              </a:rPr>
              <a:t> </a:t>
            </a:r>
            <a:r>
              <a:rPr lang="en-US" sz="1600" b="1" kern="1200" err="1">
                <a:latin typeface="Montserrat"/>
                <a:cs typeface="Calibri"/>
              </a:rPr>
              <a:t>importância</a:t>
            </a:r>
            <a:endParaRPr lang="en-US" sz="1600" b="1" kern="1200">
              <a:latin typeface="Montserrat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endParaRPr lang="en-US" sz="1600" b="1" kern="1200">
              <a:latin typeface="Montserrat"/>
              <a:cs typeface="Calibri"/>
            </a:endParaRPr>
          </a:p>
          <a:p>
            <a:pPr algn="just" defTabSz="685800">
              <a:spcAft>
                <a:spcPts val="600"/>
              </a:spcAft>
            </a:pPr>
            <a:endParaRPr lang="en-US" sz="1200" b="1" kern="1200">
              <a:latin typeface="Montserrat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endParaRPr lang="en-US" sz="1200" b="1" kern="1200">
              <a:latin typeface="Montserrat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endParaRPr lang="pt-BR" sz="1200" kern="1200">
              <a:latin typeface="Montserra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66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4E472EE-EF7E-7D4F-8CE2-9D76262DC417}"/>
              </a:ext>
            </a:extLst>
          </p:cNvPr>
          <p:cNvGrpSpPr>
            <a:grpSpLocks noChangeAspect="1"/>
          </p:cNvGrpSpPr>
          <p:nvPr/>
        </p:nvGrpSpPr>
        <p:grpSpPr>
          <a:xfrm>
            <a:off x="325497" y="1424008"/>
            <a:ext cx="8595350" cy="2293009"/>
            <a:chOff x="490172" y="1598683"/>
            <a:chExt cx="11128109" cy="2968681"/>
          </a:xfrm>
        </p:grpSpPr>
        <p:sp>
          <p:nvSpPr>
            <p:cNvPr id="12" name="Shape 19585">
              <a:extLst>
                <a:ext uri="{FF2B5EF4-FFF2-40B4-BE49-F238E27FC236}">
                  <a16:creationId xmlns:a16="http://schemas.microsoft.com/office/drawing/2014/main" id="{D2083CD2-4F8E-9C49-A651-5C298217692E}"/>
                </a:ext>
              </a:extLst>
            </p:cNvPr>
            <p:cNvSpPr/>
            <p:nvPr/>
          </p:nvSpPr>
          <p:spPr>
            <a:xfrm>
              <a:off x="490172" y="1604323"/>
              <a:ext cx="2123994" cy="2017031"/>
            </a:xfrm>
            <a:prstGeom prst="diamond">
              <a:avLst/>
            </a:prstGeom>
            <a:solidFill>
              <a:srgbClr val="5178B3">
                <a:alpha val="8953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3" name="Shape 19588">
              <a:extLst>
                <a:ext uri="{FF2B5EF4-FFF2-40B4-BE49-F238E27FC236}">
                  <a16:creationId xmlns:a16="http://schemas.microsoft.com/office/drawing/2014/main" id="{6C3EEE9F-6432-8A44-9109-A96365919C2D}"/>
                </a:ext>
              </a:extLst>
            </p:cNvPr>
            <p:cNvSpPr/>
            <p:nvPr/>
          </p:nvSpPr>
          <p:spPr>
            <a:xfrm>
              <a:off x="1985766" y="1604324"/>
              <a:ext cx="2123995" cy="2017031"/>
            </a:xfrm>
            <a:prstGeom prst="diamond">
              <a:avLst/>
            </a:prstGeom>
            <a:solidFill>
              <a:schemeClr val="accent3">
                <a:lumMod val="60000"/>
                <a:lumOff val="40000"/>
                <a:alpha val="8983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4" name="Shape 19591">
              <a:extLst>
                <a:ext uri="{FF2B5EF4-FFF2-40B4-BE49-F238E27FC236}">
                  <a16:creationId xmlns:a16="http://schemas.microsoft.com/office/drawing/2014/main" id="{69BBD666-8628-9B47-A915-C76CD3AEE311}"/>
                </a:ext>
              </a:extLst>
            </p:cNvPr>
            <p:cNvSpPr/>
            <p:nvPr/>
          </p:nvSpPr>
          <p:spPr>
            <a:xfrm>
              <a:off x="3481359" y="1598683"/>
              <a:ext cx="2123995" cy="2017031"/>
            </a:xfrm>
            <a:prstGeom prst="diamond">
              <a:avLst/>
            </a:prstGeom>
            <a:solidFill>
              <a:schemeClr val="tx2">
                <a:alpha val="8953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5" name="Shape 19594">
              <a:extLst>
                <a:ext uri="{FF2B5EF4-FFF2-40B4-BE49-F238E27FC236}">
                  <a16:creationId xmlns:a16="http://schemas.microsoft.com/office/drawing/2014/main" id="{D0B0185E-9AD4-7C44-9962-879CDE117B8C}"/>
                </a:ext>
              </a:extLst>
            </p:cNvPr>
            <p:cNvSpPr/>
            <p:nvPr/>
          </p:nvSpPr>
          <p:spPr>
            <a:xfrm>
              <a:off x="4976953" y="1604324"/>
              <a:ext cx="2123995" cy="2017031"/>
            </a:xfrm>
            <a:prstGeom prst="diamond">
              <a:avLst/>
            </a:prstGeom>
            <a:solidFill>
              <a:schemeClr val="tx1">
                <a:lumMod val="75000"/>
                <a:alpha val="8941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6" name="Shape 19597">
              <a:extLst>
                <a:ext uri="{FF2B5EF4-FFF2-40B4-BE49-F238E27FC236}">
                  <a16:creationId xmlns:a16="http://schemas.microsoft.com/office/drawing/2014/main" id="{79B0E779-5369-8044-B502-348AEAF9DB9D}"/>
                </a:ext>
              </a:extLst>
            </p:cNvPr>
            <p:cNvSpPr/>
            <p:nvPr/>
          </p:nvSpPr>
          <p:spPr>
            <a:xfrm>
              <a:off x="6472546" y="1604324"/>
              <a:ext cx="2123995" cy="2017031"/>
            </a:xfrm>
            <a:prstGeom prst="diamond">
              <a:avLst/>
            </a:prstGeom>
            <a:solidFill>
              <a:schemeClr val="bg1">
                <a:lumMod val="75000"/>
                <a:alpha val="8975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17" name="TextBox 54">
              <a:extLst>
                <a:ext uri="{FF2B5EF4-FFF2-40B4-BE49-F238E27FC236}">
                  <a16:creationId xmlns:a16="http://schemas.microsoft.com/office/drawing/2014/main" id="{7B575CB9-6994-E643-8B78-0D1314061D96}"/>
                </a:ext>
              </a:extLst>
            </p:cNvPr>
            <p:cNvSpPr txBox="1"/>
            <p:nvPr/>
          </p:nvSpPr>
          <p:spPr>
            <a:xfrm>
              <a:off x="9559478" y="3730581"/>
              <a:ext cx="2058803" cy="8367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>
              <a:spAutoFit/>
            </a:bodyPr>
            <a:lstStyle/>
            <a:p>
              <a:pPr algn="ctr"/>
              <a:r>
                <a:rPr lang="en-US" sz="900" b="1">
                  <a:latin typeface="Nirmala UI"/>
                  <a:ea typeface="Lato Light"/>
                  <a:cs typeface="Nirmala UI"/>
                </a:rPr>
                <a:t>GOVERNANÇA E FORTALECIMENTO</a:t>
              </a:r>
              <a:endParaRPr lang="en-US" sz="900">
                <a:latin typeface="Nirmala UI"/>
                <a:ea typeface="Lato Light"/>
                <a:cs typeface="Nirmala UI"/>
              </a:endParaRPr>
            </a:p>
            <a:p>
              <a:pPr algn="ctr"/>
              <a:r>
                <a:rPr lang="en-US" sz="900" b="1">
                  <a:latin typeface="Nirmala UI"/>
                  <a:ea typeface="Lato Light"/>
                  <a:cs typeface="Nirmala UI"/>
                </a:rPr>
                <a:t> INSTITUCIONAL</a:t>
              </a:r>
              <a:endParaRPr lang="en-US" sz="900">
                <a:latin typeface="Nirmala UI"/>
                <a:ea typeface="Lato Light"/>
                <a:cs typeface="Nirmala UI"/>
              </a:endParaRPr>
            </a:p>
            <a:p>
              <a:pPr algn="ctr"/>
              <a:endParaRPr lang="en-US" sz="900" b="1">
                <a:latin typeface="Nirmala UI" panose="020B0502040204020203" pitchFamily="34" charset="0"/>
                <a:ea typeface="Lato Light" panose="020F050202020403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18" name="TextBox 58">
              <a:extLst>
                <a:ext uri="{FF2B5EF4-FFF2-40B4-BE49-F238E27FC236}">
                  <a16:creationId xmlns:a16="http://schemas.microsoft.com/office/drawing/2014/main" id="{84109456-43C7-D64E-803E-3B0AE6A9D47C}"/>
                </a:ext>
              </a:extLst>
            </p:cNvPr>
            <p:cNvSpPr txBox="1"/>
            <p:nvPr/>
          </p:nvSpPr>
          <p:spPr>
            <a:xfrm>
              <a:off x="772954" y="3579197"/>
              <a:ext cx="1459622" cy="65747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600" b="1">
                  <a:solidFill>
                    <a:sysClr val="windowText" lastClr="000000"/>
                  </a:solidFill>
                  <a:latin typeface="Nirmala UI" panose="020B0502040204020203" pitchFamily="34" charset="0"/>
                  <a:ea typeface="Lato Light" panose="020F0502020204030203" pitchFamily="34" charset="0"/>
                  <a:cs typeface="Nirmala UI" panose="020B0502040204020203" pitchFamily="34" charset="0"/>
                </a:defRPr>
              </a:lvl1pPr>
            </a:lstStyle>
            <a:p>
              <a:r>
                <a:rPr lang="en-US" sz="900">
                  <a:latin typeface="Nirmala UI"/>
                  <a:ea typeface="Lato Light"/>
                  <a:cs typeface="Nirmala UI"/>
                </a:rPr>
                <a:t>MARCOS LEGAIS E REGULATÓRIOS</a:t>
              </a:r>
              <a:endParaRPr lang="pt-BR"/>
            </a:p>
          </p:txBody>
        </p:sp>
        <p:sp>
          <p:nvSpPr>
            <p:cNvPr id="19" name="TextBox 61">
              <a:extLst>
                <a:ext uri="{FF2B5EF4-FFF2-40B4-BE49-F238E27FC236}">
                  <a16:creationId xmlns:a16="http://schemas.microsoft.com/office/drawing/2014/main" id="{653D2C83-F561-4649-B9E5-2128D53E0659}"/>
                </a:ext>
              </a:extLst>
            </p:cNvPr>
            <p:cNvSpPr txBox="1"/>
            <p:nvPr/>
          </p:nvSpPr>
          <p:spPr>
            <a:xfrm>
              <a:off x="2173692" y="3739215"/>
              <a:ext cx="1698860" cy="4781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900" b="1">
                  <a:solidFill>
                    <a:sysClr val="windowText" lastClr="000000"/>
                  </a:solidFill>
                  <a:latin typeface="Nirmala UI" panose="020B0502040204020203" pitchFamily="34" charset="0"/>
                  <a:ea typeface="Lato Light" panose="020F0502020204030203" pitchFamily="34" charset="0"/>
                  <a:cs typeface="Nirmala UI" panose="020B0502040204020203" pitchFamily="34" charset="0"/>
                </a:defRPr>
              </a:lvl1pPr>
            </a:lstStyle>
            <a:p>
              <a:r>
                <a:rPr lang="en-US">
                  <a:latin typeface="Nirmala UI"/>
                  <a:ea typeface="Lato Light"/>
                  <a:cs typeface="Nirmala UI"/>
                </a:rPr>
                <a:t>INFRAESTRUTURA FÍSICA E DIGITAL</a:t>
              </a:r>
              <a:endParaRPr lang="pt-BR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D5E0174D-2EF6-8240-89C3-CE5E61260EAC}"/>
                </a:ext>
              </a:extLst>
            </p:cNvPr>
            <p:cNvSpPr txBox="1"/>
            <p:nvPr/>
          </p:nvSpPr>
          <p:spPr>
            <a:xfrm>
              <a:off x="3867410" y="3738132"/>
              <a:ext cx="1474058" cy="4781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900" b="1">
                  <a:solidFill>
                    <a:sysClr val="windowText" lastClr="000000"/>
                  </a:solidFill>
                  <a:latin typeface="Nirmala UI" panose="020B0502040204020203" pitchFamily="34" charset="0"/>
                  <a:ea typeface="Lato Light" panose="020F0502020204030203" pitchFamily="34" charset="0"/>
                  <a:cs typeface="Nirmala UI" panose="020B0502040204020203" pitchFamily="34" charset="0"/>
                </a:defRPr>
              </a:lvl1pPr>
            </a:lstStyle>
            <a:p>
              <a:r>
                <a:rPr lang="en-US">
                  <a:latin typeface="Nirmala UI"/>
                  <a:ea typeface="Lato Light"/>
                  <a:cs typeface="Nirmala UI"/>
                </a:rPr>
                <a:t>COMPLIANCE E INTEGRIDADE</a:t>
              </a:r>
              <a:endParaRPr lang="pt-BR"/>
            </a:p>
          </p:txBody>
        </p:sp>
        <p:sp>
          <p:nvSpPr>
            <p:cNvPr id="21" name="TextBox 67">
              <a:extLst>
                <a:ext uri="{FF2B5EF4-FFF2-40B4-BE49-F238E27FC236}">
                  <a16:creationId xmlns:a16="http://schemas.microsoft.com/office/drawing/2014/main" id="{1632578D-BF88-9A4D-9E01-763BC064C35E}"/>
                </a:ext>
              </a:extLst>
            </p:cNvPr>
            <p:cNvSpPr txBox="1"/>
            <p:nvPr/>
          </p:nvSpPr>
          <p:spPr>
            <a:xfrm>
              <a:off x="5420815" y="3754737"/>
              <a:ext cx="1291326" cy="65747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900" b="1">
                  <a:solidFill>
                    <a:sysClr val="windowText" lastClr="000000"/>
                  </a:solidFill>
                  <a:latin typeface="Nirmala UI" panose="020B0502040204020203" pitchFamily="34" charset="0"/>
                  <a:ea typeface="Lato Light" panose="020F0502020204030203" pitchFamily="34" charset="0"/>
                  <a:cs typeface="Nirmala UI" panose="020B0502040204020203" pitchFamily="34" charset="0"/>
                </a:defRPr>
              </a:lvl1pPr>
            </a:lstStyle>
            <a:p>
              <a:r>
                <a:rPr lang="en-US">
                  <a:latin typeface="Nirmala UI"/>
                  <a:ea typeface="Lato Light"/>
                  <a:cs typeface="Nirmala UI"/>
                </a:rPr>
                <a:t>INOVAÇÃO E VISÃO DE FUTURO</a:t>
              </a:r>
              <a:endParaRPr lang="en-US"/>
            </a:p>
          </p:txBody>
        </p:sp>
        <p:sp>
          <p:nvSpPr>
            <p:cNvPr id="22" name="Shape 19594">
              <a:extLst>
                <a:ext uri="{FF2B5EF4-FFF2-40B4-BE49-F238E27FC236}">
                  <a16:creationId xmlns:a16="http://schemas.microsoft.com/office/drawing/2014/main" id="{871C8019-9CBC-5E4B-959C-2409ADD3222B}"/>
                </a:ext>
              </a:extLst>
            </p:cNvPr>
            <p:cNvSpPr/>
            <p:nvPr/>
          </p:nvSpPr>
          <p:spPr>
            <a:xfrm>
              <a:off x="7986853" y="1623374"/>
              <a:ext cx="2123995" cy="2017031"/>
            </a:xfrm>
            <a:prstGeom prst="diamond">
              <a:avLst/>
            </a:prstGeom>
            <a:solidFill>
              <a:srgbClr val="00B050">
                <a:alpha val="8953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23" name="Shape 19597">
              <a:extLst>
                <a:ext uri="{FF2B5EF4-FFF2-40B4-BE49-F238E27FC236}">
                  <a16:creationId xmlns:a16="http://schemas.microsoft.com/office/drawing/2014/main" id="{BF6871BC-F30E-D644-A6E7-D489EFFC4F4A}"/>
                </a:ext>
              </a:extLst>
            </p:cNvPr>
            <p:cNvSpPr/>
            <p:nvPr/>
          </p:nvSpPr>
          <p:spPr>
            <a:xfrm>
              <a:off x="9482446" y="1623374"/>
              <a:ext cx="2123995" cy="2017031"/>
            </a:xfrm>
            <a:prstGeom prst="diamond">
              <a:avLst/>
            </a:prstGeom>
            <a:solidFill>
              <a:srgbClr val="92D050">
                <a:alpha val="8941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24" name="TextBox 64">
              <a:extLst>
                <a:ext uri="{FF2B5EF4-FFF2-40B4-BE49-F238E27FC236}">
                  <a16:creationId xmlns:a16="http://schemas.microsoft.com/office/drawing/2014/main" id="{B8FBE54A-8BCF-5F44-91AA-C2329F8EA478}"/>
                </a:ext>
              </a:extLst>
            </p:cNvPr>
            <p:cNvSpPr txBox="1"/>
            <p:nvPr/>
          </p:nvSpPr>
          <p:spPr>
            <a:xfrm>
              <a:off x="6915265" y="3718174"/>
              <a:ext cx="1291327" cy="8367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900" b="1">
                  <a:solidFill>
                    <a:sysClr val="windowText" lastClr="000000"/>
                  </a:solidFill>
                  <a:latin typeface="Nirmala UI" panose="020B0502040204020203" pitchFamily="34" charset="0"/>
                  <a:ea typeface="Lato Light" panose="020F0502020204030203" pitchFamily="34" charset="0"/>
                  <a:cs typeface="Nirmala UI" panose="020B0502040204020203" pitchFamily="34" charset="0"/>
                </a:defRPr>
              </a:lvl1pPr>
            </a:lstStyle>
            <a:p>
              <a:r>
                <a:rPr lang="en-US">
                  <a:latin typeface="Nirmala UI"/>
                  <a:ea typeface="Lato Light"/>
                  <a:cs typeface="Nirmala UI"/>
                </a:rPr>
                <a:t>INSERÇÃO DO BRASIL NO SISTEMA GLOBAL</a:t>
              </a:r>
              <a:endParaRPr lang="pt-BR"/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AA814139-0613-0C48-B1FB-A0A1F82FD6C6}"/>
                </a:ext>
              </a:extLst>
            </p:cNvPr>
            <p:cNvSpPr txBox="1"/>
            <p:nvPr/>
          </p:nvSpPr>
          <p:spPr>
            <a:xfrm>
              <a:off x="8219401" y="3741331"/>
              <a:ext cx="1707658" cy="4781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600" b="1">
                  <a:solidFill>
                    <a:sysClr val="windowText" lastClr="000000"/>
                  </a:solidFill>
                  <a:latin typeface="Nirmala UI" panose="020B0502040204020203" pitchFamily="34" charset="0"/>
                  <a:ea typeface="Lato Light" panose="020F0502020204030203" pitchFamily="34" charset="0"/>
                  <a:cs typeface="Nirmala UI" panose="020B0502040204020203" pitchFamily="34" charset="0"/>
                </a:defRPr>
              </a:lvl1pPr>
            </a:lstStyle>
            <a:p>
              <a:r>
                <a:rPr lang="en-US" sz="900">
                  <a:latin typeface="Nirmala UI"/>
                  <a:ea typeface="Lato Light"/>
                  <a:cs typeface="Nirmala UI"/>
                </a:rPr>
                <a:t>COMUNICAÇÃO E CAPACITAÇÃO</a:t>
              </a:r>
              <a:endParaRPr lang="en-US" sz="900"/>
            </a:p>
          </p:txBody>
        </p:sp>
        <p:pic>
          <p:nvPicPr>
            <p:cNvPr id="26" name="Gráfico 25" descr="Sala de aula">
              <a:extLst>
                <a:ext uri="{FF2B5EF4-FFF2-40B4-BE49-F238E27FC236}">
                  <a16:creationId xmlns:a16="http://schemas.microsoft.com/office/drawing/2014/main" id="{77F6F784-9085-2445-860F-FAC071BD5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82848" y="2268499"/>
              <a:ext cx="680524" cy="680524"/>
            </a:xfrm>
            <a:prstGeom prst="rect">
              <a:avLst/>
            </a:prstGeom>
          </p:spPr>
        </p:pic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id="{CFB73B9E-64BF-894B-8397-574C03054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156" y="2351869"/>
              <a:ext cx="556824" cy="580144"/>
            </a:xfrm>
            <a:custGeom>
              <a:avLst/>
              <a:gdLst>
                <a:gd name="connsiteX0" fmla="*/ 56190 w 899753"/>
                <a:gd name="connsiteY0" fmla="*/ 309563 h 844190"/>
                <a:gd name="connsiteX1" fmla="*/ 168929 w 899753"/>
                <a:gd name="connsiteY1" fmla="*/ 309563 h 844190"/>
                <a:gd name="connsiteX2" fmla="*/ 168929 w 899753"/>
                <a:gd name="connsiteY2" fmla="*/ 731428 h 844190"/>
                <a:gd name="connsiteX3" fmla="*/ 281308 w 899753"/>
                <a:gd name="connsiteY3" fmla="*/ 731428 h 844190"/>
                <a:gd name="connsiteX4" fmla="*/ 281308 w 899753"/>
                <a:gd name="connsiteY4" fmla="*/ 309563 h 844190"/>
                <a:gd name="connsiteX5" fmla="*/ 394047 w 899753"/>
                <a:gd name="connsiteY5" fmla="*/ 309563 h 844190"/>
                <a:gd name="connsiteX6" fmla="*/ 394047 w 899753"/>
                <a:gd name="connsiteY6" fmla="*/ 731428 h 844190"/>
                <a:gd name="connsiteX7" fmla="*/ 506066 w 899753"/>
                <a:gd name="connsiteY7" fmla="*/ 731428 h 844190"/>
                <a:gd name="connsiteX8" fmla="*/ 506066 w 899753"/>
                <a:gd name="connsiteY8" fmla="*/ 309563 h 844190"/>
                <a:gd name="connsiteX9" fmla="*/ 618805 w 899753"/>
                <a:gd name="connsiteY9" fmla="*/ 309563 h 844190"/>
                <a:gd name="connsiteX10" fmla="*/ 618805 w 899753"/>
                <a:gd name="connsiteY10" fmla="*/ 731428 h 844190"/>
                <a:gd name="connsiteX11" fmla="*/ 731184 w 899753"/>
                <a:gd name="connsiteY11" fmla="*/ 731428 h 844190"/>
                <a:gd name="connsiteX12" fmla="*/ 731184 w 899753"/>
                <a:gd name="connsiteY12" fmla="*/ 309563 h 844190"/>
                <a:gd name="connsiteX13" fmla="*/ 843564 w 899753"/>
                <a:gd name="connsiteY13" fmla="*/ 309563 h 844190"/>
                <a:gd name="connsiteX14" fmla="*/ 843564 w 899753"/>
                <a:gd name="connsiteY14" fmla="*/ 731428 h 844190"/>
                <a:gd name="connsiteX15" fmla="*/ 899753 w 899753"/>
                <a:gd name="connsiteY15" fmla="*/ 731428 h 844190"/>
                <a:gd name="connsiteX16" fmla="*/ 899753 w 899753"/>
                <a:gd name="connsiteY16" fmla="*/ 844190 h 844190"/>
                <a:gd name="connsiteX17" fmla="*/ 0 w 899753"/>
                <a:gd name="connsiteY17" fmla="*/ 844190 h 844190"/>
                <a:gd name="connsiteX18" fmla="*/ 0 w 899753"/>
                <a:gd name="connsiteY18" fmla="*/ 731428 h 844190"/>
                <a:gd name="connsiteX19" fmla="*/ 56190 w 899753"/>
                <a:gd name="connsiteY19" fmla="*/ 731428 h 844190"/>
                <a:gd name="connsiteX20" fmla="*/ 450237 w 899753"/>
                <a:gd name="connsiteY20" fmla="*/ 112929 h 844190"/>
                <a:gd name="connsiteX21" fmla="*/ 422142 w 899753"/>
                <a:gd name="connsiteY21" fmla="*/ 141071 h 844190"/>
                <a:gd name="connsiteX22" fmla="*/ 450237 w 899753"/>
                <a:gd name="connsiteY22" fmla="*/ 169213 h 844190"/>
                <a:gd name="connsiteX23" fmla="*/ 477971 w 899753"/>
                <a:gd name="connsiteY23" fmla="*/ 141071 h 844190"/>
                <a:gd name="connsiteX24" fmla="*/ 450237 w 899753"/>
                <a:gd name="connsiteY24" fmla="*/ 112929 h 844190"/>
                <a:gd name="connsiteX25" fmla="*/ 450237 w 899753"/>
                <a:gd name="connsiteY25" fmla="*/ 0 h 844190"/>
                <a:gd name="connsiteX26" fmla="*/ 899753 w 899753"/>
                <a:gd name="connsiteY26" fmla="*/ 149009 h 844190"/>
                <a:gd name="connsiteX27" fmla="*/ 899753 w 899753"/>
                <a:gd name="connsiteY27" fmla="*/ 253639 h 844190"/>
                <a:gd name="connsiteX28" fmla="*/ 0 w 899753"/>
                <a:gd name="connsiteY28" fmla="*/ 253639 h 844190"/>
                <a:gd name="connsiteX29" fmla="*/ 0 w 899753"/>
                <a:gd name="connsiteY29" fmla="*/ 149009 h 84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99753" h="844190">
                  <a:moveTo>
                    <a:pt x="56190" y="309563"/>
                  </a:moveTo>
                  <a:lnTo>
                    <a:pt x="168929" y="309563"/>
                  </a:lnTo>
                  <a:lnTo>
                    <a:pt x="168929" y="731428"/>
                  </a:lnTo>
                  <a:lnTo>
                    <a:pt x="281308" y="731428"/>
                  </a:lnTo>
                  <a:lnTo>
                    <a:pt x="281308" y="309563"/>
                  </a:lnTo>
                  <a:lnTo>
                    <a:pt x="394047" y="309563"/>
                  </a:lnTo>
                  <a:lnTo>
                    <a:pt x="394047" y="731428"/>
                  </a:lnTo>
                  <a:lnTo>
                    <a:pt x="506066" y="731428"/>
                  </a:lnTo>
                  <a:lnTo>
                    <a:pt x="506066" y="309563"/>
                  </a:lnTo>
                  <a:lnTo>
                    <a:pt x="618805" y="309563"/>
                  </a:lnTo>
                  <a:lnTo>
                    <a:pt x="618805" y="731428"/>
                  </a:lnTo>
                  <a:lnTo>
                    <a:pt x="731184" y="731428"/>
                  </a:lnTo>
                  <a:lnTo>
                    <a:pt x="731184" y="309563"/>
                  </a:lnTo>
                  <a:lnTo>
                    <a:pt x="843564" y="309563"/>
                  </a:lnTo>
                  <a:lnTo>
                    <a:pt x="843564" y="731428"/>
                  </a:lnTo>
                  <a:lnTo>
                    <a:pt x="899753" y="731428"/>
                  </a:lnTo>
                  <a:lnTo>
                    <a:pt x="899753" y="844190"/>
                  </a:lnTo>
                  <a:lnTo>
                    <a:pt x="0" y="844190"/>
                  </a:lnTo>
                  <a:lnTo>
                    <a:pt x="0" y="731428"/>
                  </a:lnTo>
                  <a:lnTo>
                    <a:pt x="56190" y="731428"/>
                  </a:lnTo>
                  <a:close/>
                  <a:moveTo>
                    <a:pt x="450237" y="112929"/>
                  </a:moveTo>
                  <a:cubicBezTo>
                    <a:pt x="434389" y="112929"/>
                    <a:pt x="422142" y="125557"/>
                    <a:pt x="422142" y="141071"/>
                  </a:cubicBezTo>
                  <a:cubicBezTo>
                    <a:pt x="422142" y="156585"/>
                    <a:pt x="434389" y="169213"/>
                    <a:pt x="450237" y="169213"/>
                  </a:cubicBezTo>
                  <a:cubicBezTo>
                    <a:pt x="465365" y="169213"/>
                    <a:pt x="477971" y="156585"/>
                    <a:pt x="477971" y="141071"/>
                  </a:cubicBezTo>
                  <a:cubicBezTo>
                    <a:pt x="477971" y="125557"/>
                    <a:pt x="465365" y="112929"/>
                    <a:pt x="450237" y="112929"/>
                  </a:cubicBezTo>
                  <a:close/>
                  <a:moveTo>
                    <a:pt x="450237" y="0"/>
                  </a:moveTo>
                  <a:lnTo>
                    <a:pt x="899753" y="149009"/>
                  </a:lnTo>
                  <a:lnTo>
                    <a:pt x="899753" y="253639"/>
                  </a:lnTo>
                  <a:lnTo>
                    <a:pt x="0" y="253639"/>
                  </a:lnTo>
                  <a:lnTo>
                    <a:pt x="0" y="1490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latin typeface="Lato Light" panose="020F0502020204030203" pitchFamily="34" charset="0"/>
              </a:endParaRPr>
            </a:p>
          </p:txBody>
        </p:sp>
        <p:pic>
          <p:nvPicPr>
            <p:cNvPr id="28" name="Gráfico 27" descr="Gráfico de barras com tendência ascendente">
              <a:extLst>
                <a:ext uri="{FF2B5EF4-FFF2-40B4-BE49-F238E27FC236}">
                  <a16:creationId xmlns:a16="http://schemas.microsoft.com/office/drawing/2014/main" id="{DB303E7A-C7D8-B74F-B6D6-68E4E5E91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71361" y="2230731"/>
              <a:ext cx="708856" cy="708857"/>
            </a:xfrm>
            <a:prstGeom prst="rect">
              <a:avLst/>
            </a:prstGeom>
          </p:spPr>
        </p:pic>
        <p:pic>
          <p:nvPicPr>
            <p:cNvPr id="29" name="Gráfico 28" descr="Globo Terrestre: Américas">
              <a:extLst>
                <a:ext uri="{FF2B5EF4-FFF2-40B4-BE49-F238E27FC236}">
                  <a16:creationId xmlns:a16="http://schemas.microsoft.com/office/drawing/2014/main" id="{CCB324D2-4AA5-1947-BDDE-368A39C7F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76036" y="2276140"/>
              <a:ext cx="719928" cy="719929"/>
            </a:xfrm>
            <a:prstGeom prst="rect">
              <a:avLst/>
            </a:prstGeom>
          </p:spPr>
        </p:pic>
        <p:pic>
          <p:nvPicPr>
            <p:cNvPr id="31" name="Gráfico 30" descr="Balança da justiça">
              <a:extLst>
                <a:ext uri="{FF2B5EF4-FFF2-40B4-BE49-F238E27FC236}">
                  <a16:creationId xmlns:a16="http://schemas.microsoft.com/office/drawing/2014/main" id="{37929818-44B1-E44C-A5AA-296882B4C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20122" y="2230836"/>
              <a:ext cx="670396" cy="670396"/>
            </a:xfrm>
            <a:prstGeom prst="rect">
              <a:avLst/>
            </a:prstGeom>
          </p:spPr>
        </p:pic>
        <p:pic>
          <p:nvPicPr>
            <p:cNvPr id="32" name="Gráfico 31" descr="Aperto de Mão">
              <a:extLst>
                <a:ext uri="{FF2B5EF4-FFF2-40B4-BE49-F238E27FC236}">
                  <a16:creationId xmlns:a16="http://schemas.microsoft.com/office/drawing/2014/main" id="{D4CABB07-687E-A241-B625-1218924E1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46472" y="2296873"/>
              <a:ext cx="785923" cy="785923"/>
            </a:xfrm>
            <a:prstGeom prst="rect">
              <a:avLst/>
            </a:prstGeom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9C70F9E-ADB2-DA7C-551A-5AC7B09E2530}"/>
              </a:ext>
            </a:extLst>
          </p:cNvPr>
          <p:cNvGrpSpPr/>
          <p:nvPr/>
        </p:nvGrpSpPr>
        <p:grpSpPr>
          <a:xfrm>
            <a:off x="174972" y="4370480"/>
            <a:ext cx="8516564" cy="660002"/>
            <a:chOff x="-53066" y="5709904"/>
            <a:chExt cx="11355419" cy="880002"/>
          </a:xfrm>
        </p:grpSpPr>
        <p:sp>
          <p:nvSpPr>
            <p:cNvPr id="3" name="Seta para a Direita 5">
              <a:extLst>
                <a:ext uri="{FF2B5EF4-FFF2-40B4-BE49-F238E27FC236}">
                  <a16:creationId xmlns:a16="http://schemas.microsoft.com/office/drawing/2014/main" id="{4FC8AB6B-62CF-EFEA-C31E-53354A006035}"/>
                </a:ext>
              </a:extLst>
            </p:cNvPr>
            <p:cNvSpPr/>
            <p:nvPr/>
          </p:nvSpPr>
          <p:spPr>
            <a:xfrm>
              <a:off x="1067612" y="5839819"/>
              <a:ext cx="9211733" cy="2838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3455A7B0-1A80-5D8D-3B26-8FCD06CBA33F}"/>
                </a:ext>
              </a:extLst>
            </p:cNvPr>
            <p:cNvSpPr txBox="1"/>
            <p:nvPr/>
          </p:nvSpPr>
          <p:spPr>
            <a:xfrm>
              <a:off x="-53066" y="5709904"/>
              <a:ext cx="1120679" cy="53348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2000">
                  <a:solidFill>
                    <a:srgbClr val="07098E"/>
                  </a:solidFill>
                  <a:latin typeface="Montserrat "/>
                </a:defRPr>
              </a:lvl1pPr>
              <a:lvl2pPr marL="9144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○"/>
                <a:defRPr>
                  <a:solidFill>
                    <a:schemeClr val="dk2"/>
                  </a:solidFill>
                </a:defRPr>
              </a:lvl2pPr>
              <a:lvl3pPr marL="13716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■"/>
                <a:defRPr>
                  <a:solidFill>
                    <a:schemeClr val="dk2"/>
                  </a:solidFill>
                </a:defRPr>
              </a:lvl3pPr>
              <a:lvl4pPr marL="18288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●"/>
                <a:defRPr>
                  <a:solidFill>
                    <a:schemeClr val="dk2"/>
                  </a:solidFill>
                </a:defRPr>
              </a:lvl4pPr>
              <a:lvl5pPr marL="22860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○"/>
                <a:defRPr>
                  <a:solidFill>
                    <a:schemeClr val="dk2"/>
                  </a:solidFill>
                </a:defRPr>
              </a:lvl5pPr>
              <a:lvl6pPr marL="27432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■"/>
                <a:defRPr>
                  <a:solidFill>
                    <a:schemeClr val="dk2"/>
                  </a:solidFill>
                </a:defRPr>
              </a:lvl6pPr>
              <a:lvl7pPr marL="32004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●"/>
                <a:defRPr>
                  <a:solidFill>
                    <a:schemeClr val="dk2"/>
                  </a:solidFill>
                </a:defRPr>
              </a:lvl7pPr>
              <a:lvl8pPr marL="36576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○"/>
                <a:defRPr>
                  <a:solidFill>
                    <a:schemeClr val="dk2"/>
                  </a:solidFill>
                </a:defRPr>
              </a:lvl8pPr>
              <a:lvl9pPr marL="4114800" indent="-31750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400"/>
                <a:buChar char="■"/>
                <a:defRPr>
                  <a:solidFill>
                    <a:schemeClr val="dk2"/>
                  </a:solidFill>
                </a:defRPr>
              </a:lvl9pPr>
            </a:lstStyle>
            <a:p>
              <a:r>
                <a:rPr lang="pt-BR"/>
                <a:t>2025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A578B6B-9788-5C5E-2682-62A3FDBBC8E2}"/>
                </a:ext>
              </a:extLst>
            </p:cNvPr>
            <p:cNvSpPr txBox="1"/>
            <p:nvPr/>
          </p:nvSpPr>
          <p:spPr>
            <a:xfrm>
              <a:off x="10181674" y="5709907"/>
              <a:ext cx="1120679" cy="53348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2000">
                  <a:solidFill>
                    <a:srgbClr val="07098E"/>
                  </a:solidFill>
                  <a:latin typeface="Montserrat "/>
                </a:defRPr>
              </a:lvl1pPr>
              <a:lvl2pPr marL="9144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○"/>
                <a:defRPr>
                  <a:solidFill>
                    <a:schemeClr val="dk2"/>
                  </a:solidFill>
                </a:defRPr>
              </a:lvl2pPr>
              <a:lvl3pPr marL="13716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■"/>
                <a:defRPr>
                  <a:solidFill>
                    <a:schemeClr val="dk2"/>
                  </a:solidFill>
                </a:defRPr>
              </a:lvl3pPr>
              <a:lvl4pPr marL="18288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●"/>
                <a:defRPr>
                  <a:solidFill>
                    <a:schemeClr val="dk2"/>
                  </a:solidFill>
                </a:defRPr>
              </a:lvl4pPr>
              <a:lvl5pPr marL="22860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○"/>
                <a:defRPr>
                  <a:solidFill>
                    <a:schemeClr val="dk2"/>
                  </a:solidFill>
                </a:defRPr>
              </a:lvl5pPr>
              <a:lvl6pPr marL="27432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■"/>
                <a:defRPr>
                  <a:solidFill>
                    <a:schemeClr val="dk2"/>
                  </a:solidFill>
                </a:defRPr>
              </a:lvl6pPr>
              <a:lvl7pPr marL="32004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●"/>
                <a:defRPr>
                  <a:solidFill>
                    <a:schemeClr val="dk2"/>
                  </a:solidFill>
                </a:defRPr>
              </a:lvl7pPr>
              <a:lvl8pPr marL="36576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○"/>
                <a:defRPr>
                  <a:solidFill>
                    <a:schemeClr val="dk2"/>
                  </a:solidFill>
                </a:defRPr>
              </a:lvl8pPr>
              <a:lvl9pPr marL="4114800" indent="-31750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400"/>
                <a:buChar char="■"/>
                <a:defRPr>
                  <a:solidFill>
                    <a:schemeClr val="dk2"/>
                  </a:solidFill>
                </a:defRPr>
              </a:lvl9pPr>
            </a:lstStyle>
            <a:p>
              <a:r>
                <a:rPr lang="pt-BR"/>
                <a:t>2034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D12D6EA-2EFD-4B04-24F5-C0E0E03549A4}"/>
                </a:ext>
              </a:extLst>
            </p:cNvPr>
            <p:cNvSpPr txBox="1"/>
            <p:nvPr/>
          </p:nvSpPr>
          <p:spPr>
            <a:xfrm>
              <a:off x="668219" y="6138501"/>
              <a:ext cx="10073795" cy="45140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1200">
                  <a:solidFill>
                    <a:srgbClr val="07098E"/>
                  </a:solidFill>
                  <a:latin typeface="Montserrat "/>
                </a:defRPr>
              </a:lvl1pPr>
              <a:lvl2pPr marL="9144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○"/>
                <a:defRPr>
                  <a:solidFill>
                    <a:schemeClr val="dk2"/>
                  </a:solidFill>
                </a:defRPr>
              </a:lvl2pPr>
              <a:lvl3pPr marL="13716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■"/>
                <a:defRPr>
                  <a:solidFill>
                    <a:schemeClr val="dk2"/>
                  </a:solidFill>
                </a:defRPr>
              </a:lvl3pPr>
              <a:lvl4pPr marL="18288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●"/>
                <a:defRPr>
                  <a:solidFill>
                    <a:schemeClr val="dk2"/>
                  </a:solidFill>
                </a:defRPr>
              </a:lvl4pPr>
              <a:lvl5pPr marL="22860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○"/>
                <a:defRPr>
                  <a:solidFill>
                    <a:schemeClr val="dk2"/>
                  </a:solidFill>
                </a:defRPr>
              </a:lvl5pPr>
              <a:lvl6pPr marL="27432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■"/>
                <a:defRPr>
                  <a:solidFill>
                    <a:schemeClr val="dk2"/>
                  </a:solidFill>
                </a:defRPr>
              </a:lvl6pPr>
              <a:lvl7pPr marL="32004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●"/>
                <a:defRPr>
                  <a:solidFill>
                    <a:schemeClr val="dk2"/>
                  </a:solidFill>
                </a:defRPr>
              </a:lvl7pPr>
              <a:lvl8pPr marL="3657600" indent="-317500">
                <a:lnSpc>
                  <a:spcPct val="115000"/>
                </a:lnSpc>
                <a:spcBef>
                  <a:spcPts val="1600"/>
                </a:spcBef>
                <a:buClr>
                  <a:schemeClr val="dk2"/>
                </a:buClr>
                <a:buSzPts val="1400"/>
                <a:buChar char="○"/>
                <a:defRPr>
                  <a:solidFill>
                    <a:schemeClr val="dk2"/>
                  </a:solidFill>
                </a:defRPr>
              </a:lvl8pPr>
              <a:lvl9pPr marL="4114800" indent="-31750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400"/>
                <a:buChar char="■"/>
                <a:defRPr>
                  <a:solidFill>
                    <a:schemeClr val="dk2"/>
                  </a:solidFill>
                </a:defRPr>
              </a:lvl9pPr>
            </a:lstStyle>
            <a:p>
              <a:r>
                <a:rPr lang="pt-BR" sz="1600"/>
                <a:t>5 Planos de Ação (bienais)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98B6BABC-1119-1542-C477-2736E652075D}"/>
              </a:ext>
            </a:extLst>
          </p:cNvPr>
          <p:cNvSpPr txBox="1"/>
          <p:nvPr/>
        </p:nvSpPr>
        <p:spPr>
          <a:xfrm>
            <a:off x="1203861" y="205592"/>
            <a:ext cx="612766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>
                <a:latin typeface="Montserrat"/>
                <a:cs typeface="Segoe UI"/>
              </a:rPr>
              <a:t>Estratégia Nacional de Infraestrutura da Qualidade</a:t>
            </a:r>
            <a:r>
              <a:rPr lang="en-US" sz="1600">
                <a:latin typeface="Montserrat"/>
                <a:cs typeface="Segoe UI"/>
              </a:rPr>
              <a:t>​</a:t>
            </a:r>
          </a:p>
          <a:p>
            <a:pPr algn="ctr"/>
            <a:r>
              <a:rPr lang="pt-BR" sz="1600" b="1" u="sng">
                <a:latin typeface="Montserrat"/>
                <a:cs typeface="Segoe UI"/>
              </a:rPr>
              <a:t>Eixos Estratégicos</a:t>
            </a:r>
          </a:p>
        </p:txBody>
      </p:sp>
      <p:pic>
        <p:nvPicPr>
          <p:cNvPr id="35" name="Gráfico 34" descr="Balança da justiça">
            <a:extLst>
              <a:ext uri="{FF2B5EF4-FFF2-40B4-BE49-F238E27FC236}">
                <a16:creationId xmlns:a16="http://schemas.microsoft.com/office/drawing/2014/main" id="{ADD69ACE-84C9-B899-263D-99873CECF9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7498" y="1910571"/>
            <a:ext cx="517814" cy="5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9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0BB8AFD-2045-2F27-35B0-459478AE5FAA}"/>
              </a:ext>
            </a:extLst>
          </p:cNvPr>
          <p:cNvSpPr txBox="1"/>
          <p:nvPr/>
        </p:nvSpPr>
        <p:spPr>
          <a:xfrm>
            <a:off x="349683" y="175035"/>
            <a:ext cx="7583664" cy="73022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algn="ctr" defTabSz="685800">
              <a:lnSpc>
                <a:spcPct val="107000"/>
              </a:lnSpc>
            </a:pPr>
            <a:r>
              <a:rPr lang="pt-BR" sz="1800" b="1" u="sng" kern="1200" dirty="0">
                <a:latin typeface="Montserrat"/>
                <a:ea typeface="Calibri"/>
                <a:cs typeface="Calibri"/>
              </a:rPr>
              <a:t>IQ e Produtos Controlados pelo Exército (PCE)</a:t>
            </a:r>
            <a:endParaRPr lang="pt-BR" u="sng" dirty="0">
              <a:ea typeface="Calibri"/>
            </a:endParaRPr>
          </a:p>
          <a:p>
            <a:pPr marL="342900" algn="ctr" defTabSz="685800">
              <a:lnSpc>
                <a:spcPct val="107000"/>
              </a:lnSpc>
            </a:pPr>
            <a:endParaRPr lang="pt-BR" sz="1800" b="1" kern="1200">
              <a:latin typeface="Montserrat"/>
              <a:ea typeface="Calibri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r>
              <a:rPr lang="en-US" sz="1500" b="1" kern="1200" dirty="0">
                <a:latin typeface="Montserrat"/>
                <a:cs typeface="Calibri"/>
              </a:rPr>
              <a:t>IQ </a:t>
            </a:r>
            <a:r>
              <a:rPr lang="en-US" sz="1500" b="1" kern="1200" dirty="0" err="1">
                <a:latin typeface="Montserrat"/>
                <a:cs typeface="Calibri"/>
              </a:rPr>
              <a:t>como</a:t>
            </a:r>
            <a:r>
              <a:rPr lang="en-US" sz="1500" b="1" kern="1200" dirty="0">
                <a:latin typeface="Montserrat"/>
                <a:cs typeface="Calibri"/>
              </a:rPr>
              <a:t> ferramenta para </a:t>
            </a:r>
            <a:r>
              <a:rPr lang="en-US" sz="1500" b="1" kern="1200" dirty="0" err="1">
                <a:latin typeface="Montserrat"/>
                <a:cs typeface="Calibri"/>
              </a:rPr>
              <a:t>autonomia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dirty="0" err="1">
                <a:latin typeface="Montserrat"/>
                <a:cs typeface="Calibri"/>
              </a:rPr>
              <a:t>estratégica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dirty="0" err="1">
                <a:latin typeface="Montserrat"/>
                <a:cs typeface="Calibri"/>
              </a:rPr>
              <a:t>nas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dirty="0" err="1">
                <a:latin typeface="Montserrat"/>
                <a:cs typeface="Calibri"/>
              </a:rPr>
              <a:t>cadeias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dirty="0" err="1">
                <a:latin typeface="Montserrat"/>
                <a:cs typeface="Calibri"/>
              </a:rPr>
              <a:t>produtivas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dirty="0" err="1">
                <a:latin typeface="Montserrat"/>
                <a:cs typeface="Calibri"/>
              </a:rPr>
              <a:t>ligadas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dirty="0" err="1">
                <a:latin typeface="Montserrat"/>
                <a:cs typeface="Calibri"/>
              </a:rPr>
              <a:t>às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dirty="0" err="1">
                <a:latin typeface="Montserrat"/>
                <a:cs typeface="Calibri"/>
              </a:rPr>
              <a:t>tecnologias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dirty="0" err="1">
                <a:latin typeface="Montserrat"/>
                <a:cs typeface="Calibri"/>
              </a:rPr>
              <a:t>críticas</a:t>
            </a:r>
            <a:r>
              <a:rPr lang="en-US" sz="1500" b="1" kern="1200" dirty="0">
                <a:latin typeface="Montserrat"/>
                <a:cs typeface="Calibri"/>
              </a:rPr>
              <a:t> para a </a:t>
            </a:r>
            <a:r>
              <a:rPr lang="en-US" sz="1500" b="1" kern="1200" dirty="0" err="1">
                <a:latin typeface="Montserrat"/>
                <a:cs typeface="Calibri"/>
              </a:rPr>
              <a:t>Defesa</a:t>
            </a:r>
            <a:r>
              <a:rPr lang="en-US" sz="1500" b="1" kern="1200" dirty="0">
                <a:latin typeface="Montserrat"/>
                <a:cs typeface="Calibri"/>
              </a:rPr>
              <a:t>; </a:t>
            </a:r>
            <a:r>
              <a:rPr lang="en-US" sz="1500" b="1" kern="1200" dirty="0" err="1">
                <a:latin typeface="Montserrat"/>
                <a:cs typeface="Calibri"/>
              </a:rPr>
              <a:t>adensamento</a:t>
            </a:r>
            <a:r>
              <a:rPr lang="en-US" sz="1500" b="1" kern="1200" dirty="0">
                <a:latin typeface="Montserrat"/>
                <a:cs typeface="Calibri"/>
              </a:rPr>
              <a:t> das </a:t>
            </a:r>
            <a:r>
              <a:rPr lang="en-US" sz="1500" b="1" kern="1200" dirty="0" err="1">
                <a:latin typeface="Montserrat"/>
                <a:cs typeface="Calibri"/>
              </a:rPr>
              <a:t>cadeias</a:t>
            </a:r>
            <a:r>
              <a:rPr lang="en-US" sz="1500" b="1" kern="1200" dirty="0">
                <a:latin typeface="Montserrat"/>
                <a:cs typeface="Calibri"/>
              </a:rPr>
              <a:t> da </a:t>
            </a:r>
            <a:r>
              <a:rPr lang="en-US" sz="1500" b="1" kern="1200" dirty="0" err="1">
                <a:latin typeface="Montserrat"/>
                <a:cs typeface="Calibri"/>
              </a:rPr>
              <a:t>indústria</a:t>
            </a:r>
            <a:r>
              <a:rPr lang="en-US" sz="1500" b="1" kern="1200" dirty="0">
                <a:latin typeface="Montserrat"/>
                <a:cs typeface="Calibri"/>
              </a:rPr>
              <a:t> de </a:t>
            </a:r>
            <a:r>
              <a:rPr lang="en-US" sz="1500" b="1" kern="1200" dirty="0" err="1">
                <a:latin typeface="Montserrat"/>
                <a:cs typeface="Calibri"/>
              </a:rPr>
              <a:t>defesa</a:t>
            </a:r>
            <a:r>
              <a:rPr lang="en-US" sz="1500" b="1" kern="1200" dirty="0">
                <a:latin typeface="Montserrat"/>
                <a:cs typeface="Calibri"/>
              </a:rPr>
              <a:t>, </a:t>
            </a:r>
            <a:r>
              <a:rPr lang="en-US" sz="1500" b="1" kern="1200" dirty="0" err="1">
                <a:latin typeface="Montserrat"/>
                <a:cs typeface="Calibri"/>
              </a:rPr>
              <a:t>segurança</a:t>
            </a:r>
            <a:r>
              <a:rPr lang="en-US" sz="1500" b="1" kern="1200" dirty="0">
                <a:latin typeface="Montserrat"/>
                <a:cs typeface="Calibri"/>
              </a:rPr>
              <a:t>, naval e </a:t>
            </a:r>
            <a:r>
              <a:rPr lang="en-US" sz="1500" b="1" kern="1200" dirty="0" err="1">
                <a:latin typeface="Montserrat"/>
                <a:cs typeface="Calibri"/>
              </a:rPr>
              <a:t>aeroespacial</a:t>
            </a:r>
            <a:r>
              <a:rPr lang="en-US" sz="1500" b="1" kern="1200" dirty="0">
                <a:latin typeface="Montserrat"/>
                <a:cs typeface="Calibri"/>
              </a:rPr>
              <a:t>; </a:t>
            </a:r>
            <a:r>
              <a:rPr lang="en-US" sz="1500" b="1" kern="1200" dirty="0" err="1">
                <a:latin typeface="Montserrat"/>
                <a:cs typeface="Calibri"/>
              </a:rPr>
              <a:t>capacidades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dirty="0" err="1">
                <a:latin typeface="Montserrat"/>
                <a:cs typeface="Calibri"/>
              </a:rPr>
              <a:t>internas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dirty="0" err="1">
                <a:latin typeface="Montserrat"/>
                <a:cs typeface="Calibri"/>
              </a:rPr>
              <a:t>nas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dirty="0" err="1">
                <a:latin typeface="Montserrat"/>
                <a:cs typeface="Calibri"/>
              </a:rPr>
              <a:t>áreas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dirty="0" err="1">
                <a:latin typeface="Montserrat"/>
                <a:cs typeface="Calibri"/>
              </a:rPr>
              <a:t>cibernéticas</a:t>
            </a:r>
            <a:r>
              <a:rPr lang="en-US" sz="1500" b="1" kern="1200" dirty="0">
                <a:latin typeface="Montserrat"/>
                <a:cs typeface="Calibri"/>
              </a:rPr>
              <a:t>, nuclear e </a:t>
            </a:r>
            <a:r>
              <a:rPr lang="en-US" sz="1500" b="1" kern="1200" dirty="0" err="1">
                <a:latin typeface="Montserrat"/>
                <a:cs typeface="Calibri"/>
              </a:rPr>
              <a:t>espacial</a:t>
            </a:r>
            <a:r>
              <a:rPr lang="en-US" sz="1500" b="1" kern="1200" dirty="0">
                <a:latin typeface="Montserrat"/>
                <a:cs typeface="Calibri"/>
              </a:rPr>
              <a:t>; </a:t>
            </a:r>
            <a:r>
              <a:rPr lang="en-US" sz="1500" b="1" kern="1200" dirty="0" err="1">
                <a:latin typeface="Montserrat"/>
                <a:cs typeface="Calibri"/>
              </a:rPr>
              <a:t>exportações</a:t>
            </a:r>
            <a:r>
              <a:rPr lang="en-US" sz="1500" b="1" kern="1200" dirty="0">
                <a:latin typeface="Montserrat"/>
                <a:cs typeface="Calibri"/>
              </a:rPr>
              <a:t> de </a:t>
            </a:r>
            <a:r>
              <a:rPr lang="en-US" sz="1500" b="1" kern="1200" dirty="0" err="1">
                <a:latin typeface="Montserrat"/>
                <a:cs typeface="Calibri"/>
              </a:rPr>
              <a:t>produtos</a:t>
            </a:r>
            <a:r>
              <a:rPr lang="en-US" sz="1500" b="1" kern="1200" dirty="0">
                <a:latin typeface="Montserrat"/>
                <a:cs typeface="Calibri"/>
              </a:rPr>
              <a:t> de </a:t>
            </a:r>
            <a:r>
              <a:rPr lang="en-US" sz="1500" b="1" kern="1200" dirty="0" err="1">
                <a:latin typeface="Montserrat"/>
                <a:cs typeface="Calibri"/>
              </a:rPr>
              <a:t>defesa</a:t>
            </a:r>
            <a:r>
              <a:rPr lang="en-US" sz="1500" b="1" kern="1200" dirty="0">
                <a:latin typeface="Montserrat"/>
                <a:cs typeface="Calibri"/>
              </a:rPr>
              <a:t>, </a:t>
            </a:r>
            <a:r>
              <a:rPr lang="en-US" sz="1500" b="1" kern="1200" dirty="0" err="1">
                <a:latin typeface="Montserrat"/>
                <a:cs typeface="Calibri"/>
              </a:rPr>
              <a:t>dentre</a:t>
            </a:r>
            <a:r>
              <a:rPr lang="en-US" sz="1500" b="1" kern="1200" dirty="0">
                <a:latin typeface="Montserrat"/>
                <a:cs typeface="Calibri"/>
              </a:rPr>
              <a:t> outros (CNDI);</a:t>
            </a:r>
          </a:p>
          <a:p>
            <a:pPr marL="285750" indent="-285750" algn="just" defTabSz="685800">
              <a:spcAft>
                <a:spcPts val="600"/>
              </a:spcAft>
              <a:buChar char="•"/>
            </a:pPr>
            <a:r>
              <a:rPr lang="en-US" sz="1500" b="1" kern="1200" err="1">
                <a:latin typeface="Montserrat"/>
                <a:cs typeface="Calibri"/>
              </a:rPr>
              <a:t>Materiais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err="1">
                <a:latin typeface="Montserrat"/>
                <a:cs typeface="Calibri"/>
              </a:rPr>
              <a:t>cuja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err="1">
                <a:latin typeface="Montserrat"/>
                <a:cs typeface="Calibri"/>
              </a:rPr>
              <a:t>qualidade</a:t>
            </a:r>
            <a:r>
              <a:rPr lang="en-US" sz="1500" b="1" kern="1200" dirty="0">
                <a:latin typeface="Montserrat"/>
                <a:cs typeface="Calibri"/>
              </a:rPr>
              <a:t> é </a:t>
            </a:r>
            <a:r>
              <a:rPr lang="en-US" sz="1500" b="1" kern="1200" err="1">
                <a:latin typeface="Montserrat"/>
                <a:cs typeface="Calibri"/>
              </a:rPr>
              <a:t>essencial</a:t>
            </a:r>
            <a:r>
              <a:rPr lang="en-US" sz="1500" b="1" kern="1200" dirty="0">
                <a:latin typeface="Montserrat"/>
                <a:cs typeface="Calibri"/>
              </a:rPr>
              <a:t> para </a:t>
            </a:r>
            <a:r>
              <a:rPr lang="en-US" sz="1500" b="1" kern="1200" err="1">
                <a:latin typeface="Montserrat"/>
                <a:cs typeface="Calibri"/>
              </a:rPr>
              <a:t>preservação</a:t>
            </a:r>
            <a:r>
              <a:rPr lang="en-US" sz="1500" b="1" kern="1200" dirty="0">
                <a:latin typeface="Montserrat"/>
                <a:cs typeface="Calibri"/>
              </a:rPr>
              <a:t> da </a:t>
            </a:r>
            <a:r>
              <a:rPr lang="en-US" sz="1500" b="1" kern="1200" err="1">
                <a:latin typeface="Montserrat"/>
                <a:cs typeface="Calibri"/>
              </a:rPr>
              <a:t>vida</a:t>
            </a:r>
            <a:r>
              <a:rPr lang="en-US" sz="1500" b="1" kern="1200" dirty="0">
                <a:latin typeface="Montserrat"/>
                <a:cs typeface="Calibri"/>
              </a:rPr>
              <a:t> dos </a:t>
            </a:r>
            <a:r>
              <a:rPr lang="en-US" sz="1500" b="1" kern="1200" err="1">
                <a:latin typeface="Montserrat"/>
                <a:cs typeface="Calibri"/>
              </a:rPr>
              <a:t>seus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err="1">
                <a:latin typeface="Montserrat"/>
                <a:cs typeface="Calibri"/>
              </a:rPr>
              <a:t>usuários</a:t>
            </a:r>
            <a:r>
              <a:rPr lang="en-US" sz="1500" b="1" kern="1200" dirty="0">
                <a:latin typeface="Montserrat"/>
                <a:cs typeface="Calibri"/>
              </a:rPr>
              <a:t> e para o </a:t>
            </a:r>
            <a:r>
              <a:rPr lang="en-US" sz="1500" b="1" kern="1200" err="1">
                <a:latin typeface="Montserrat"/>
                <a:cs typeface="Calibri"/>
              </a:rPr>
              <a:t>seu</a:t>
            </a:r>
            <a:r>
              <a:rPr lang="en-US" sz="1500" b="1" kern="1200" dirty="0">
                <a:latin typeface="Montserrat"/>
                <a:cs typeface="Calibri"/>
              </a:rPr>
              <a:t> </a:t>
            </a:r>
            <a:r>
              <a:rPr lang="en-US" sz="1500" b="1" kern="1200" err="1">
                <a:latin typeface="Montserrat"/>
                <a:cs typeface="Calibri"/>
              </a:rPr>
              <a:t>perfeito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err="1">
                <a:latin typeface="Montserrat"/>
                <a:cs typeface="Calibri"/>
              </a:rPr>
              <a:t>funcionamento</a:t>
            </a:r>
            <a:r>
              <a:rPr lang="en-US" sz="1500" b="1" kern="1200" dirty="0">
                <a:latin typeface="Montserrat"/>
                <a:cs typeface="Calibri"/>
              </a:rPr>
              <a:t> (</a:t>
            </a:r>
            <a:r>
              <a:rPr lang="en-US" sz="1500" b="1" kern="1200" err="1">
                <a:latin typeface="Montserrat"/>
                <a:cs typeface="Calibri"/>
              </a:rPr>
              <a:t>armamentos</a:t>
            </a:r>
            <a:r>
              <a:rPr lang="en-US" sz="1500" b="1" kern="1200" dirty="0">
                <a:latin typeface="Montserrat"/>
                <a:cs typeface="Calibri"/>
              </a:rPr>
              <a:t>, </a:t>
            </a:r>
            <a:r>
              <a:rPr lang="en-US" sz="1500" b="1" kern="1200" err="1">
                <a:latin typeface="Montserrat"/>
                <a:cs typeface="Calibri"/>
              </a:rPr>
              <a:t>munições</a:t>
            </a:r>
            <a:r>
              <a:rPr lang="en-US" sz="1500" b="1" kern="1200" dirty="0">
                <a:latin typeface="Montserrat"/>
                <a:cs typeface="Calibri"/>
              </a:rPr>
              <a:t>, </a:t>
            </a:r>
            <a:r>
              <a:rPr lang="en-US" sz="1500" b="1" kern="1200" err="1">
                <a:latin typeface="Montserrat"/>
                <a:cs typeface="Calibri"/>
              </a:rPr>
              <a:t>explosivos</a:t>
            </a:r>
            <a:r>
              <a:rPr lang="en-US" sz="1500" b="1" kern="1200" dirty="0">
                <a:latin typeface="Montserrat"/>
                <a:cs typeface="Calibri"/>
              </a:rPr>
              <a:t>, </a:t>
            </a:r>
            <a:r>
              <a:rPr lang="en-US" sz="1500" b="1" kern="1200" err="1">
                <a:latin typeface="Montserrat"/>
                <a:cs typeface="Calibri"/>
              </a:rPr>
              <a:t>produtos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err="1">
                <a:latin typeface="Montserrat"/>
                <a:cs typeface="Calibri"/>
              </a:rPr>
              <a:t>químicos</a:t>
            </a:r>
            <a:r>
              <a:rPr lang="en-US" sz="1500" b="1" kern="1200" dirty="0">
                <a:latin typeface="Montserrat"/>
                <a:cs typeface="Calibri"/>
              </a:rPr>
              <a:t>, </a:t>
            </a:r>
            <a:r>
              <a:rPr lang="en-US" sz="1500" b="1" kern="1200" err="1">
                <a:latin typeface="Montserrat"/>
                <a:cs typeface="Calibri"/>
              </a:rPr>
              <a:t>blindagem</a:t>
            </a:r>
            <a:r>
              <a:rPr lang="en-US" sz="1500" b="1" kern="1200" dirty="0">
                <a:latin typeface="Montserrat"/>
                <a:cs typeface="Calibri"/>
              </a:rPr>
              <a:t> de </a:t>
            </a:r>
            <a:r>
              <a:rPr lang="en-US" sz="1500" b="1" kern="1200" err="1">
                <a:latin typeface="Montserrat"/>
                <a:cs typeface="Calibri"/>
              </a:rPr>
              <a:t>viaturas</a:t>
            </a:r>
            <a:r>
              <a:rPr lang="en-US" sz="1500" b="1" kern="1200" dirty="0">
                <a:latin typeface="Montserrat"/>
                <a:cs typeface="Calibri"/>
              </a:rPr>
              <a:t>, </a:t>
            </a:r>
            <a:r>
              <a:rPr lang="en-US" sz="1500" b="1" kern="1200" err="1">
                <a:latin typeface="Montserrat"/>
                <a:cs typeface="Calibri"/>
              </a:rPr>
              <a:t>proteção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err="1">
                <a:latin typeface="Montserrat"/>
                <a:cs typeface="Calibri"/>
              </a:rPr>
              <a:t>balística</a:t>
            </a:r>
            <a:r>
              <a:rPr lang="en-US" sz="1500" b="1" kern="1200" dirty="0">
                <a:latin typeface="Montserrat"/>
                <a:cs typeface="Calibri"/>
              </a:rPr>
              <a:t> </a:t>
            </a:r>
            <a:r>
              <a:rPr lang="en-US" sz="1500" b="1" kern="1200" err="1">
                <a:latin typeface="Montserrat"/>
                <a:cs typeface="Calibri"/>
              </a:rPr>
              <a:t>etc</a:t>
            </a:r>
            <a:r>
              <a:rPr lang="en-US" sz="1500" b="1" kern="1200" dirty="0">
                <a:latin typeface="Montserrat"/>
                <a:cs typeface="Calibri"/>
              </a:rPr>
              <a:t>);</a:t>
            </a:r>
            <a:endParaRPr lang="en-US" sz="1500"/>
          </a:p>
          <a:p>
            <a:pPr marL="285750" indent="-285750" algn="just" defTabSz="685800">
              <a:spcAft>
                <a:spcPts val="600"/>
              </a:spcAft>
              <a:buChar char="•"/>
            </a:pPr>
            <a:r>
              <a:rPr lang="en-US" sz="1500" b="1" kern="1200" err="1">
                <a:latin typeface="Montserrat"/>
                <a:cs typeface="Calibri"/>
              </a:rPr>
              <a:t>Importância</a:t>
            </a:r>
            <a:r>
              <a:rPr lang="en-US" sz="1500" b="1" kern="1200" dirty="0">
                <a:latin typeface="Montserrat"/>
                <a:cs typeface="Calibri"/>
              </a:rPr>
              <a:t> dos </a:t>
            </a:r>
            <a:r>
              <a:rPr lang="en-US" sz="1500" b="1" kern="1200" err="1">
                <a:latin typeface="Montserrat"/>
                <a:cs typeface="Calibri"/>
              </a:rPr>
              <a:t>organismos</a:t>
            </a:r>
            <a:r>
              <a:rPr lang="en-US" sz="1500" b="1" kern="1200" dirty="0">
                <a:latin typeface="Montserrat"/>
                <a:cs typeface="Calibri"/>
              </a:rPr>
              <a:t> de </a:t>
            </a:r>
            <a:r>
              <a:rPr lang="en-US" sz="1500" b="1" kern="1200" err="1">
                <a:latin typeface="Montserrat"/>
                <a:cs typeface="Calibri"/>
              </a:rPr>
              <a:t>avaliação</a:t>
            </a:r>
            <a:r>
              <a:rPr lang="en-US" sz="1500" b="1" kern="1200" dirty="0">
                <a:latin typeface="Montserrat"/>
                <a:cs typeface="Calibri"/>
              </a:rPr>
              <a:t> da </a:t>
            </a:r>
            <a:r>
              <a:rPr lang="en-US" sz="1500" b="1" kern="1200" err="1">
                <a:latin typeface="Montserrat"/>
                <a:cs typeface="Calibri"/>
              </a:rPr>
              <a:t>conformidade</a:t>
            </a:r>
            <a:r>
              <a:rPr lang="en-US" sz="1500" b="1" kern="1200" dirty="0">
                <a:latin typeface="Montserrat"/>
                <a:cs typeface="Calibri"/>
              </a:rPr>
              <a:t> e do </a:t>
            </a:r>
            <a:r>
              <a:rPr lang="en-US" sz="1500" b="1" kern="1200" err="1">
                <a:latin typeface="Montserrat"/>
                <a:cs typeface="Calibri"/>
              </a:rPr>
              <a:t>uso</a:t>
            </a:r>
            <a:r>
              <a:rPr lang="en-US" sz="1500" b="1" kern="1200" dirty="0">
                <a:latin typeface="Montserrat"/>
                <a:cs typeface="Calibri"/>
              </a:rPr>
              <a:t> da </a:t>
            </a:r>
            <a:r>
              <a:rPr lang="en-US" sz="1500" b="1" kern="1200" err="1">
                <a:latin typeface="Montserrat"/>
                <a:cs typeface="Calibri"/>
              </a:rPr>
              <a:t>acreditação</a:t>
            </a:r>
            <a:r>
              <a:rPr lang="en-US" sz="1500" b="1" kern="1200" dirty="0">
                <a:latin typeface="Montserrat"/>
                <a:cs typeface="Calibri"/>
              </a:rPr>
              <a:t>;</a:t>
            </a:r>
          </a:p>
          <a:p>
            <a:pPr marL="285750" indent="-285750" algn="just" defTabSz="685800">
              <a:spcAft>
                <a:spcPts val="600"/>
              </a:spcAft>
              <a:buChar char="•"/>
            </a:pPr>
            <a:r>
              <a:rPr lang="en-US" sz="1500" b="1" kern="1200" err="1">
                <a:latin typeface="Montserrat"/>
                <a:cs typeface="Calibri"/>
              </a:rPr>
              <a:t>Certificação</a:t>
            </a:r>
            <a:r>
              <a:rPr lang="en-US" sz="1500" b="1" kern="1200" dirty="0">
                <a:latin typeface="Montserrat"/>
                <a:cs typeface="Calibri"/>
              </a:rPr>
              <a:t>;</a:t>
            </a:r>
          </a:p>
          <a:p>
            <a:pPr marL="285750" indent="-285750" algn="just" defTabSz="685800">
              <a:spcAft>
                <a:spcPts val="600"/>
              </a:spcAft>
              <a:buChar char="•"/>
            </a:pPr>
            <a:r>
              <a:rPr lang="en-US" sz="1500" b="1" kern="1200" dirty="0">
                <a:latin typeface="Montserrat"/>
                <a:cs typeface="Calibri"/>
              </a:rPr>
              <a:t>Normas </a:t>
            </a:r>
            <a:r>
              <a:rPr lang="en-US" sz="1500" b="1" kern="1200" err="1">
                <a:latin typeface="Montserrat"/>
                <a:cs typeface="Calibri"/>
              </a:rPr>
              <a:t>técnicas</a:t>
            </a:r>
            <a:r>
              <a:rPr lang="en-US" sz="1500" b="1" kern="1200" dirty="0">
                <a:latin typeface="Montserrat"/>
                <a:cs typeface="Calibri"/>
              </a:rPr>
              <a:t> </a:t>
            </a:r>
            <a:r>
              <a:rPr lang="en-US" sz="1500" b="1" kern="1200" err="1">
                <a:latin typeface="Montserrat"/>
                <a:cs typeface="Calibri"/>
              </a:rPr>
              <a:t>internacionais</a:t>
            </a:r>
            <a:r>
              <a:rPr lang="en-US" sz="1500" b="1" kern="1200" dirty="0">
                <a:latin typeface="Montserrat"/>
                <a:cs typeface="Calibri"/>
              </a:rPr>
              <a:t>;</a:t>
            </a:r>
          </a:p>
          <a:p>
            <a:pPr marL="285750" indent="-285750" algn="just" defTabSz="685800">
              <a:spcAft>
                <a:spcPts val="600"/>
              </a:spcAft>
              <a:buChar char="•"/>
            </a:pPr>
            <a:r>
              <a:rPr lang="en-US" sz="1500" b="1" kern="1200" err="1">
                <a:latin typeface="Montserrat"/>
                <a:cs typeface="Calibri"/>
              </a:rPr>
              <a:t>Inovação</a:t>
            </a:r>
            <a:r>
              <a:rPr lang="en-US" sz="1500" b="1" kern="1200" dirty="0">
                <a:latin typeface="Montserrat"/>
                <a:cs typeface="Calibri"/>
              </a:rPr>
              <a:t> </a:t>
            </a:r>
            <a:r>
              <a:rPr lang="en-US" sz="1500" b="1" kern="1200" err="1">
                <a:latin typeface="Montserrat"/>
                <a:cs typeface="Calibri"/>
              </a:rPr>
              <a:t>constante</a:t>
            </a:r>
            <a:r>
              <a:rPr lang="en-US" sz="1500" b="1" kern="1200" dirty="0">
                <a:latin typeface="Montserrat"/>
                <a:cs typeface="Calibri"/>
              </a:rPr>
              <a:t>;</a:t>
            </a:r>
          </a:p>
          <a:p>
            <a:pPr marL="285750" indent="-285750" algn="just" defTabSz="685800">
              <a:spcAft>
                <a:spcPts val="600"/>
              </a:spcAft>
              <a:buChar char="•"/>
            </a:pPr>
            <a:r>
              <a:rPr lang="en-US" sz="1500" b="1" kern="1200" err="1">
                <a:latin typeface="Montserrat"/>
                <a:cs typeface="Calibri"/>
              </a:rPr>
              <a:t>Sustentabilidade</a:t>
            </a:r>
            <a:r>
              <a:rPr lang="en-US" sz="1500" b="1" kern="1200" dirty="0">
                <a:latin typeface="Montserrat"/>
                <a:cs typeface="Calibri"/>
              </a:rPr>
              <a:t> e </a:t>
            </a:r>
            <a:r>
              <a:rPr lang="en-US" sz="1500" b="1" kern="1200" err="1">
                <a:latin typeface="Montserrat"/>
                <a:cs typeface="Calibri"/>
              </a:rPr>
              <a:t>economia</a:t>
            </a:r>
            <a:r>
              <a:rPr lang="en-US" sz="1500" b="1" kern="1200" dirty="0">
                <a:latin typeface="Montserrat"/>
                <a:cs typeface="Calibri"/>
              </a:rPr>
              <a:t> circular;</a:t>
            </a:r>
          </a:p>
          <a:p>
            <a:pPr marL="285750" indent="-285750" algn="just" defTabSz="685800">
              <a:spcAft>
                <a:spcPts val="600"/>
              </a:spcAft>
              <a:buChar char="•"/>
            </a:pPr>
            <a:endParaRPr lang="en-US" b="1" kern="1200">
              <a:latin typeface="Montserrat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endParaRPr lang="en-US" sz="1600" b="1" kern="1200">
              <a:latin typeface="Montserrat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endParaRPr lang="en-US" sz="1600" b="1" kern="1200">
              <a:latin typeface="Montserrat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endParaRPr lang="en-US" sz="1600" b="1" kern="1200">
              <a:latin typeface="Montserrat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endParaRPr lang="en-US" sz="1600" b="1" kern="1200">
              <a:latin typeface="Montserrat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endParaRPr lang="en-US" sz="1600" b="1" kern="1200">
              <a:latin typeface="Montserrat"/>
              <a:cs typeface="Calibri"/>
            </a:endParaRPr>
          </a:p>
          <a:p>
            <a:pPr algn="just" defTabSz="685800">
              <a:spcAft>
                <a:spcPts val="600"/>
              </a:spcAft>
            </a:pPr>
            <a:endParaRPr lang="en-US" sz="1200" b="1" kern="1200">
              <a:latin typeface="Montserrat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endParaRPr lang="en-US" sz="1200" b="1" kern="1200">
              <a:latin typeface="Montserrat"/>
              <a:cs typeface="Calibri"/>
            </a:endParaRPr>
          </a:p>
          <a:p>
            <a:pPr marL="285750" indent="-285750" algn="just" defTabSz="685800">
              <a:spcAft>
                <a:spcPts val="600"/>
              </a:spcAft>
              <a:buChar char="•"/>
            </a:pPr>
            <a:endParaRPr lang="pt-BR" sz="1200" kern="1200">
              <a:latin typeface="Montserra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665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OneDrive - mtegovbr\Materiais de uso comum\ID Visual Novo Governo - 2023\Marca dos Ministérios\Logo Ministérios -_Horizontal - MF e Go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27" y="4097631"/>
            <a:ext cx="3269456" cy="9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C59A29B8-69D4-6EFE-CA03-F96E7F0B2F09}"/>
              </a:ext>
            </a:extLst>
          </p:cNvPr>
          <p:cNvSpPr txBox="1"/>
          <p:nvPr/>
        </p:nvSpPr>
        <p:spPr>
          <a:xfrm>
            <a:off x="1329960" y="1092861"/>
            <a:ext cx="6309360" cy="3418885"/>
          </a:xfrm>
          <a:prstGeom prst="rect">
            <a:avLst/>
          </a:prstGeom>
        </p:spPr>
        <p:txBody>
          <a:bodyPr vert="horz" wrap="square" lIns="0" tIns="17780" rIns="0" bIns="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r>
              <a:rPr lang="pt-BR" sz="3200" b="1" cap="small">
                <a:solidFill>
                  <a:srgbClr val="4472C4"/>
                </a:solidFill>
                <a:latin typeface="Montserrat"/>
              </a:rPr>
              <a:t>OBRIGADO!</a:t>
            </a:r>
          </a:p>
          <a:p>
            <a:pPr algn="ctr" defTabSz="685800">
              <a:buClrTx/>
              <a:defRPr/>
            </a:pPr>
            <a:endParaRPr lang="pt-BR" sz="2000" b="1" cap="small">
              <a:solidFill>
                <a:srgbClr val="4472C4"/>
              </a:solidFill>
              <a:latin typeface="Montserrat"/>
              <a:cs typeface="Calibri"/>
            </a:endParaRPr>
          </a:p>
          <a:p>
            <a:pPr algn="ctr" defTabSz="685800">
              <a:defRPr/>
            </a:pPr>
            <a:r>
              <a:rPr lang="pt-BR" sz="2000" b="1" cap="small">
                <a:solidFill>
                  <a:srgbClr val="4472C4"/>
                </a:solidFill>
                <a:latin typeface="Montserrat"/>
                <a:cs typeface="Calibri"/>
              </a:rPr>
              <a:t>Juliana </a:t>
            </a:r>
            <a:r>
              <a:rPr lang="pt-BR" sz="2000" b="1" cap="small" err="1">
                <a:solidFill>
                  <a:srgbClr val="4472C4"/>
                </a:solidFill>
                <a:latin typeface="Montserrat"/>
                <a:cs typeface="Calibri"/>
              </a:rPr>
              <a:t>Ghizzi</a:t>
            </a:r>
            <a:r>
              <a:rPr lang="pt-BR" sz="2000" b="1" cap="small">
                <a:solidFill>
                  <a:srgbClr val="4472C4"/>
                </a:solidFill>
                <a:latin typeface="Montserrat"/>
                <a:cs typeface="Calibri"/>
              </a:rPr>
              <a:t> Pires</a:t>
            </a:r>
            <a:endParaRPr lang="pt-BR"/>
          </a:p>
          <a:p>
            <a:pPr algn="ctr" defTabSz="685800">
              <a:buClrTx/>
              <a:defRPr/>
            </a:pPr>
            <a:r>
              <a:rPr lang="pt-BR" sz="1400" b="1" cap="small">
                <a:solidFill>
                  <a:srgbClr val="4472C4"/>
                </a:solidFill>
                <a:latin typeface="Montserrat"/>
              </a:rPr>
              <a:t>Diretora do Departamento de Política de Propriedade Intelectual e Infraestrutura da Qualidade – DEPIQ</a:t>
            </a:r>
            <a:endParaRPr lang="pt-BR" sz="1400" b="1" cap="small">
              <a:solidFill>
                <a:srgbClr val="4472C4"/>
              </a:solidFill>
              <a:latin typeface="Montserrat"/>
              <a:cs typeface="Calibri"/>
            </a:endParaRPr>
          </a:p>
          <a:p>
            <a:pPr algn="ctr" defTabSz="685800">
              <a:buClrTx/>
              <a:defRPr/>
            </a:pPr>
            <a:endParaRPr lang="pt-BR" sz="1600" b="1" cap="small">
              <a:solidFill>
                <a:srgbClr val="4472C4"/>
              </a:solidFill>
              <a:latin typeface="Montserrat"/>
            </a:endParaRPr>
          </a:p>
          <a:p>
            <a:pPr algn="ctr" defTabSz="685800">
              <a:defRPr/>
            </a:pPr>
            <a:r>
              <a:rPr lang="pt-BR" sz="1400" b="1" u="sng">
                <a:solidFill>
                  <a:srgbClr val="4472C4"/>
                </a:solidFill>
                <a:latin typeface="Montserrat"/>
                <a:cs typeface="Calibri"/>
              </a:rPr>
              <a:t>ctiq@economia.gov.br</a:t>
            </a:r>
            <a:endParaRPr lang="pt-BR">
              <a:latin typeface="Montserrat"/>
            </a:endParaRPr>
          </a:p>
          <a:p>
            <a:pPr marL="358775" defTabSz="685800">
              <a:buClrTx/>
              <a:defRPr/>
            </a:pPr>
            <a:endParaRPr lang="pt-BR" sz="1100" b="1">
              <a:solidFill>
                <a:srgbClr val="4472C4"/>
              </a:solidFill>
              <a:latin typeface="Montserrat"/>
            </a:endParaRPr>
          </a:p>
          <a:p>
            <a:pPr marL="358775" defTabSz="685800">
              <a:buClrTx/>
              <a:defRPr/>
            </a:pPr>
            <a:endParaRPr lang="pt-BR" sz="1100" b="1">
              <a:solidFill>
                <a:srgbClr val="4472C4"/>
              </a:solidFill>
              <a:latin typeface="Montserrat"/>
              <a:cs typeface="Calibri"/>
            </a:endParaRPr>
          </a:p>
          <a:p>
            <a:pPr marL="358775" defTabSz="685800">
              <a:buClrTx/>
              <a:defRPr/>
            </a:pPr>
            <a:r>
              <a:rPr lang="pt-BR" sz="1100" b="1">
                <a:solidFill>
                  <a:srgbClr val="4472C4"/>
                </a:solidFill>
                <a:latin typeface="Montserrat"/>
              </a:rPr>
              <a:t>Esplanada dos Ministérios, Bloco J, 7º andar, sala 701</a:t>
            </a:r>
            <a:endParaRPr lang="pt-BR" sz="1100" b="1">
              <a:solidFill>
                <a:srgbClr val="4472C4"/>
              </a:solidFill>
              <a:latin typeface="Montserrat"/>
              <a:cs typeface="Calibri"/>
            </a:endParaRPr>
          </a:p>
          <a:p>
            <a:pPr marL="358775" defTabSz="685800">
              <a:buClrTx/>
              <a:defRPr/>
            </a:pPr>
            <a:r>
              <a:rPr lang="pt-BR" sz="1100" b="1">
                <a:solidFill>
                  <a:srgbClr val="4472C4"/>
                </a:solidFill>
                <a:latin typeface="Montserrat"/>
              </a:rPr>
              <a:t>70053-900	Brasília – DF</a:t>
            </a:r>
            <a:endParaRPr lang="pt-BR" sz="1100" b="1">
              <a:solidFill>
                <a:srgbClr val="4472C4"/>
              </a:solidFill>
              <a:latin typeface="Montserrat"/>
              <a:cs typeface="Calibri"/>
            </a:endParaRPr>
          </a:p>
          <a:p>
            <a:pPr marL="358775" defTabSz="685800">
              <a:buClrTx/>
              <a:defRPr/>
            </a:pPr>
            <a:r>
              <a:rPr lang="pt-BR" sz="1100" b="1">
                <a:solidFill>
                  <a:srgbClr val="4472C4"/>
                </a:solidFill>
                <a:latin typeface="Montserrat"/>
              </a:rPr>
              <a:t>(61) 2027-8201</a:t>
            </a:r>
            <a:endParaRPr lang="pt-BR" sz="1100" b="1">
              <a:solidFill>
                <a:srgbClr val="4472C4"/>
              </a:solidFill>
              <a:latin typeface="Montserrat"/>
              <a:cs typeface="Calibri"/>
            </a:endParaRPr>
          </a:p>
          <a:p>
            <a:pPr marL="358775" defTabSz="685800">
              <a:buClrTx/>
              <a:defRPr/>
            </a:pPr>
            <a:endParaRPr lang="pt-BR" sz="1100" b="1"/>
          </a:p>
          <a:p>
            <a:pPr marL="358775" defTabSz="685800">
              <a:buClrTx/>
              <a:defRPr/>
            </a:pPr>
            <a:br>
              <a:rPr lang="pt-BR" sz="1100" b="1"/>
            </a:br>
            <a:endParaRPr lang="pt-BR" sz="1400" b="1" u="sng">
              <a:solidFill>
                <a:srgbClr val="4472C4"/>
              </a:solidFill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968728-9B74-1FC0-81D3-91CA7A664F50}"/>
              </a:ext>
            </a:extLst>
          </p:cNvPr>
          <p:cNvSpPr txBox="1"/>
          <p:nvPr/>
        </p:nvSpPr>
        <p:spPr>
          <a:xfrm>
            <a:off x="2879923" y="4285065"/>
            <a:ext cx="160471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800" b="1">
                <a:latin typeface="Montserrat" pitchFamily="2" charset="0"/>
              </a:rPr>
              <a:t>MINISTÉRIO DO DESENVOLVIMENTO, INDÚSTRIA, COMÉRCIO E SERVIÇOS</a:t>
            </a:r>
          </a:p>
        </p:txBody>
      </p:sp>
    </p:spTree>
    <p:extLst>
      <p:ext uri="{BB962C8B-B14F-4D97-AF65-F5344CB8AC3E}">
        <p14:creationId xmlns:p14="http://schemas.microsoft.com/office/powerpoint/2010/main" val="3535484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8E9B887857464BA57BBCE17C5691E8" ma:contentTypeVersion="13" ma:contentTypeDescription="Crie um novo documento." ma:contentTypeScope="" ma:versionID="f23d60924c7379a73fd0b6def6b2bb0d">
  <xsd:schema xmlns:xsd="http://www.w3.org/2001/XMLSchema" xmlns:xs="http://www.w3.org/2001/XMLSchema" xmlns:p="http://schemas.microsoft.com/office/2006/metadata/properties" xmlns:ns2="a1018386-3725-42f3-8f1c-9695e47eeb60" xmlns:ns3="a86a993b-c007-42eb-b730-072487083fe1" targetNamespace="http://schemas.microsoft.com/office/2006/metadata/properties" ma:root="true" ma:fieldsID="d97ac676d770f5c75f9c09a8264ab20c" ns2:_="" ns3:_="">
    <xsd:import namespace="a1018386-3725-42f3-8f1c-9695e47eeb60"/>
    <xsd:import namespace="a86a993b-c007-42eb-b730-07248708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18386-3725-42f3-8f1c-9695e47ee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a993b-c007-42eb-b730-072487083fe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fba070d-00d2-4321-b21d-b2b38f078959}" ma:internalName="TaxCatchAll" ma:showField="CatchAllData" ma:web="a86a993b-c007-42eb-b730-072487083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018386-3725-42f3-8f1c-9695e47eeb60">
      <Terms xmlns="http://schemas.microsoft.com/office/infopath/2007/PartnerControls"/>
    </lcf76f155ced4ddcb4097134ff3c332f>
    <TaxCatchAll xmlns="a86a993b-c007-42eb-b730-072487083fe1" xsi:nil="true"/>
  </documentManagement>
</p:properties>
</file>

<file path=customXml/itemProps1.xml><?xml version="1.0" encoding="utf-8"?>
<ds:datastoreItem xmlns:ds="http://schemas.openxmlformats.org/officeDocument/2006/customXml" ds:itemID="{2A079641-9C3F-44B5-B5F0-FAC194A2492D}">
  <ds:schemaRefs>
    <ds:schemaRef ds:uri="a1018386-3725-42f3-8f1c-9695e47eeb60"/>
    <ds:schemaRef ds:uri="a86a993b-c007-42eb-b730-072487083f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0447031-29FC-4E89-A0B3-963AC13795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8E03BD-F16D-4C18-933A-98B1C7000E92}">
  <ds:schemaRefs>
    <ds:schemaRef ds:uri="a1018386-3725-42f3-8f1c-9695e47eeb60"/>
    <ds:schemaRef ds:uri="a86a993b-c007-42eb-b730-072487083f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Apresentação na tela (16:9)</PresentationFormat>
  <Slides>8</Slides>
  <Notes>1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0" baseType="lpstr"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Sabrina Fernandes Maciel Favero</dc:creator>
  <cp:revision>48</cp:revision>
  <cp:lastPrinted>2023-05-08T19:35:22Z</cp:lastPrinted>
  <dcterms:modified xsi:type="dcterms:W3CDTF">2023-10-27T19:46:56Z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0x010100988E9B887857464BA57BBCE17C5691E8</vt:lpwstr>
  </property>
  <property fmtid="{D5CDD505-2E9C-101B-9397-08002B2CF9AE}" pid="3" name="MediaServiceImageTags">
    <vt:lpwstr/>
  </property>
</Properties>
</file>